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47A52-B033-4F0F-93CA-9901C58BCB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07298D-E6F0-45F1-8E2F-F4F423580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33351-3AB6-49B0-915B-1627C3246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E821-6B6C-4E05-B50F-CFAD93D10E05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508F9-5C73-49FA-8146-0570B0D77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244D88-CA2A-4CD4-8546-013D8005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7A8-33A4-43D2-B297-D0AC25EC2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24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82427-0362-493E-B2E3-C298491D6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188737-C966-4566-9CA2-44A1D2C2D7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995DC-379F-4295-B819-5349490A8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E821-6B6C-4E05-B50F-CFAD93D10E05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1F713-9A3D-4DFC-8D8D-17EDF49C0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F5CB3-598B-4A8D-BBC9-B0B692EF4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7A8-33A4-43D2-B297-D0AC25EC2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86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1F0EEB-8BDB-452A-A5BE-29FB2DD76C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09D506-9CE6-4D8C-88F8-CA3B69F0D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7F7F1-EAC4-4B78-90F7-7E870D2C8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E821-6B6C-4E05-B50F-CFAD93D10E05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2A4D6-FC90-472B-9BC3-49F76E1CB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E782D-1D91-484C-99CD-C341E71B6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7A8-33A4-43D2-B297-D0AC25EC2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23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5A155-2A91-4D72-B62F-0A632846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1701-6C33-4957-9492-517DD837F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B645C-CD1C-4FEA-A7F4-C1DEAB8DD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E821-6B6C-4E05-B50F-CFAD93D10E05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913D1-F722-41AB-BC42-DDE9B19E7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F0218-86D7-4257-8561-7924104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7A8-33A4-43D2-B297-D0AC25EC2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77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076A4-DB27-49FC-9FF9-E7AAA8331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D0CF1-65C7-4F07-993C-C33A756FB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2DB4F-B64E-4A9B-8127-0F3D709C9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E821-6B6C-4E05-B50F-CFAD93D10E05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26381-D2E6-4A55-9EFD-0E0DE91B6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EE1F4-55FF-410F-88EF-461C11472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7A8-33A4-43D2-B297-D0AC25EC2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997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4A3FD-92AB-4FD8-9A09-9683449B5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AEBE2-D943-41F7-9334-67386FD6E4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B92EA1-1198-461D-9B13-480214763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DAAB75-0F42-4D4A-98A5-30BE26F1D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E821-6B6C-4E05-B50F-CFAD93D10E05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A56529-0948-4A01-BBF1-50A1EDC91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248A4B-4BBD-4D64-A5EC-877E8EB74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7A8-33A4-43D2-B297-D0AC25EC2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573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739D8-416F-42E3-898E-67ABCBC8E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60D986-9C6E-46C4-A17B-759415DA1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4CC03A-ACE0-4646-9FAA-C980B035A9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F07513-C5DA-4F06-81D5-B36A167163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E0D367-1724-492F-804E-D939154EC4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D43E4A-ABE7-440B-BC36-63B7FCE9D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E821-6B6C-4E05-B50F-CFAD93D10E05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EDEB9D-EBED-4195-B25D-A75284D2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9A2B54-800E-413C-AAB7-2D261648D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7A8-33A4-43D2-B297-D0AC25EC2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502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596A1-8384-4C18-A371-492CE06BA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944E64-5FAE-4F36-B7A1-C451F1342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E821-6B6C-4E05-B50F-CFAD93D10E05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5AD4EE-4012-41C2-A75F-C0619E119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F4DFA1-6E23-4B95-9A45-EC7878D64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7A8-33A4-43D2-B297-D0AC25EC2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58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45F999-B40B-401B-9D23-978EF970D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E821-6B6C-4E05-B50F-CFAD93D10E05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674748-D5AB-4815-892D-E40476EB9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9FED6-028F-46E0-8C7B-3AE8EBCC0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7A8-33A4-43D2-B297-D0AC25EC2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084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C2F9E-882E-4E00-BB6D-4F26FBCAD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1FACA-A948-4C29-BBCD-02A456DE3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E5056A-A5F8-47DF-B725-88C0646FE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399D3-6E28-4F20-9C7D-9DD67663C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E821-6B6C-4E05-B50F-CFAD93D10E05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0E5FE9-DA8B-429F-B26F-C953FE590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542CB8-D8C2-4515-A4F7-76F26601E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7A8-33A4-43D2-B297-D0AC25EC2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79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AB6A9-9E75-4B67-A0FA-A36E79DF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2B93FB-C8D7-43AF-A577-9CE452519F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4A7401-3B62-4735-B7AE-2731BE5D7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A72FC4-1A67-4422-81C1-C439B53FD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2E821-6B6C-4E05-B50F-CFAD93D10E05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E90915-5277-44F7-B412-2C3E348CB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EE09FA-D6B9-4998-A9EA-7077B8109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B7A8-33A4-43D2-B297-D0AC25EC2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00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ED006-ECB9-4EB5-9270-C47D219CB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CFAAA-E356-4D5B-BBDF-F9C640C81A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8FD58-2135-4AE0-BFA0-BA5B9C1117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2E821-6B6C-4E05-B50F-CFAD93D10E05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29093-3452-449E-AAF1-1B1D7549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4E476-9EEC-4D10-9167-B84A24D785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8B7A8-33A4-43D2-B297-D0AC25EC23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53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entistrytoday.com/829-hygiene-today/10299-focus-on-bioactive-dental-materials" TargetMode="External"/><Relationship Id="rId3" Type="http://schemas.openxmlformats.org/officeDocument/2006/relationships/hyperlink" Target="https://www.straightteethdirect.com/teledentistry-101/" TargetMode="External"/><Relationship Id="rId7" Type="http://schemas.openxmlformats.org/officeDocument/2006/relationships/hyperlink" Target="https://www.omicsonline.org/scholarly/bio-inert-materials-journals-articles-ppts-list.php" TargetMode="External"/><Relationship Id="rId2" Type="http://schemas.openxmlformats.org/officeDocument/2006/relationships/hyperlink" Target="https://www.allsmilesdentist.com/recent-advancements-dental-treatmen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palescence.com/za/pages/press-room.aspx?article-name=Benefits%20of%20Potassium%20Nitrate%20and%20Fluoride" TargetMode="External"/><Relationship Id="rId5" Type="http://schemas.openxmlformats.org/officeDocument/2006/relationships/hyperlink" Target="https://www.sharecare.com/health/teeth-whitening/upcoming-advancements-teeth-whitening-technology" TargetMode="External"/><Relationship Id="rId4" Type="http://schemas.openxmlformats.org/officeDocument/2006/relationships/hyperlink" Target="http://www.irishdentistry.ie/88307-2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FA0F1-3953-494A-ABB6-7D6F547DC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49893"/>
            <a:ext cx="9144000" cy="2387600"/>
          </a:xfrm>
        </p:spPr>
        <p:txBody>
          <a:bodyPr/>
          <a:lstStyle/>
          <a:p>
            <a:r>
              <a:rPr lang="en-GB" dirty="0"/>
              <a:t>Advancements in Dental Technology and Materials</a:t>
            </a:r>
          </a:p>
        </p:txBody>
      </p:sp>
      <p:pic>
        <p:nvPicPr>
          <p:cNvPr id="1026" name="Picture 2" descr="Image result for teeth">
            <a:extLst>
              <a:ext uri="{FF2B5EF4-FFF2-40B4-BE49-F238E27FC236}">
                <a16:creationId xmlns:a16="http://schemas.microsoft.com/office/drawing/2014/main" id="{F4CE8FE3-E63B-4DEF-83E9-DF9CB04C1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04" y="4699204"/>
            <a:ext cx="3156155" cy="177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eeth whitening gel">
            <a:extLst>
              <a:ext uri="{FF2B5EF4-FFF2-40B4-BE49-F238E27FC236}">
                <a16:creationId xmlns:a16="http://schemas.microsoft.com/office/drawing/2014/main" id="{5E9F609F-F2E0-4E74-A0DE-5A3BDC980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0968" y="192666"/>
            <a:ext cx="1991032" cy="199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5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C2203-F4FC-4E1E-906B-6C458DA4B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Advancements in Technology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FDFFC-519F-4478-B1C4-76ADB0A7B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+mj-lt"/>
              </a:rPr>
              <a:t>High tech X-rays and Digital X-rays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Use of lasers including diode laser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Teledentistry 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Biomaterials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204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BE086-7726-4B3F-9054-E15ECCBFB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Advancements in 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5FA61-D591-4A3B-AA43-11E967358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+mj-lt"/>
              </a:rPr>
              <a:t>Thinner veneers</a:t>
            </a:r>
          </a:p>
          <a:p>
            <a:r>
              <a:rPr lang="en-GB" dirty="0">
                <a:latin typeface="+mj-lt"/>
              </a:rPr>
              <a:t>Better bonding material for implants and crowns</a:t>
            </a:r>
          </a:p>
          <a:p>
            <a:r>
              <a:rPr lang="en-GB" dirty="0">
                <a:latin typeface="+mj-lt"/>
              </a:rPr>
              <a:t>Bio inert</a:t>
            </a:r>
          </a:p>
          <a:p>
            <a:r>
              <a:rPr lang="en-GB" dirty="0">
                <a:latin typeface="+mj-lt"/>
              </a:rPr>
              <a:t>Bio active</a:t>
            </a:r>
          </a:p>
          <a:p>
            <a:r>
              <a:rPr lang="en-GB" dirty="0">
                <a:latin typeface="+mj-lt"/>
              </a:rPr>
              <a:t>Smart materials e.g. thermo-responsive materials, magnetic shape memory alloys.</a:t>
            </a:r>
          </a:p>
          <a:p>
            <a:r>
              <a:rPr lang="en-GB" dirty="0">
                <a:latin typeface="+mj-lt"/>
              </a:rPr>
              <a:t>Prosthetic dentistry – smart ceramics/impression compounds</a:t>
            </a:r>
          </a:p>
        </p:txBody>
      </p:sp>
    </p:spTree>
    <p:extLst>
      <p:ext uri="{BB962C8B-B14F-4D97-AF65-F5344CB8AC3E}">
        <p14:creationId xmlns:p14="http://schemas.microsoft.com/office/powerpoint/2010/main" val="4024852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E035D-EF45-494A-A834-5317E51E4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4A34E-C053-49F6-82AD-4FD1B2549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https://www.allsmilesdentist.com/recent-advancements-dental-treatment/</a:t>
            </a:r>
            <a:endParaRPr lang="en-GB" sz="1800" dirty="0">
              <a:latin typeface="+mj-lt"/>
            </a:endParaRPr>
          </a:p>
          <a:p>
            <a:r>
              <a:rPr lang="en-GB" sz="1800" dirty="0"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https://www.straightteethdirect.com/teledentistry-101/</a:t>
            </a:r>
            <a:endParaRPr lang="en-GB" sz="1800" dirty="0">
              <a:latin typeface="+mj-lt"/>
            </a:endParaRPr>
          </a:p>
          <a:p>
            <a:r>
              <a:rPr lang="en-GB" sz="1800" dirty="0"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http://www.irishdentistry.ie/88307-2/</a:t>
            </a:r>
            <a:endParaRPr lang="en-GB" sz="1800" dirty="0">
              <a:latin typeface="+mj-lt"/>
            </a:endParaRPr>
          </a:p>
          <a:p>
            <a:r>
              <a:rPr lang="en-GB" sz="1800" dirty="0"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https://www.sharecare.com/health/teeth-whitening/upcoming-advancements-teeth-whitening-technology</a:t>
            </a:r>
            <a:endParaRPr lang="en-GB" sz="1800" dirty="0">
              <a:latin typeface="+mj-lt"/>
            </a:endParaRPr>
          </a:p>
          <a:p>
            <a:r>
              <a:rPr lang="en-GB" sz="1800" dirty="0">
                <a:latin typeface="+mj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https://www.opalescence.com/za/pages/press-room.aspx?article-name=Benefits%20of%20Potassium%20Nitrate%20and%20Fluoride</a:t>
            </a:r>
            <a:endParaRPr lang="en-GB" sz="1800" dirty="0">
              <a:latin typeface="+mj-lt"/>
            </a:endParaRPr>
          </a:p>
          <a:p>
            <a:r>
              <a:rPr lang="en-GB" sz="1800" dirty="0">
                <a:latin typeface="+mj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https://www.omicsonline.org/scholarly/bio-inert-materials-journals-articles-ppts-list.php</a:t>
            </a:r>
            <a:endParaRPr lang="en-GB" sz="1800" dirty="0">
              <a:latin typeface="+mj-lt"/>
            </a:endParaRPr>
          </a:p>
          <a:p>
            <a:r>
              <a:rPr lang="en-GB" sz="1800" dirty="0">
                <a:latin typeface="+mj-lt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https://www.dentistrytoday.com/829-hygiene-today/10299-focus-on-bioactive-dental-materials</a:t>
            </a:r>
            <a:endParaRPr lang="en-GB" sz="1800" dirty="0">
              <a:latin typeface="+mj-lt"/>
            </a:endParaRPr>
          </a:p>
          <a:p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539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A20D6-09C2-4A13-B2CD-ECE02B56F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Teeth Whitening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4F276-EC06-4B62-971B-C6F5C3748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+mj-lt"/>
              </a:rPr>
              <a:t>A time-released gel that contains 6% hydrogen peroxide when applied, but increases to 10% over the course of five to ten minutes - cutting the time the gel is on teeth.</a:t>
            </a:r>
          </a:p>
          <a:p>
            <a:r>
              <a:rPr lang="en-GB" sz="2400" dirty="0">
                <a:latin typeface="+mj-lt"/>
              </a:rPr>
              <a:t>using calcium phosphates in whitening gels, which would help keep teeth healthy and stronger. </a:t>
            </a:r>
          </a:p>
          <a:p>
            <a:r>
              <a:rPr lang="en-GB" sz="2400" dirty="0">
                <a:latin typeface="+mj-lt"/>
              </a:rPr>
              <a:t>fluoride and potassium nitrate found in regular toothpaste help with whitening and reducing sensitivity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014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8349</TotalTime>
  <Words>225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Advancements in Dental Technology and Materials</vt:lpstr>
      <vt:lpstr>Advancements in Technology </vt:lpstr>
      <vt:lpstr>Advancements in Materials</vt:lpstr>
      <vt:lpstr>References</vt:lpstr>
      <vt:lpstr>Teeth Whitening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Advancements in Dental Technology and Materials</dc:title>
  <dc:creator>Natalie</dc:creator>
  <cp:lastModifiedBy>Natalie</cp:lastModifiedBy>
  <cp:revision>15</cp:revision>
  <dcterms:created xsi:type="dcterms:W3CDTF">2019-03-11T18:35:39Z</dcterms:created>
  <dcterms:modified xsi:type="dcterms:W3CDTF">2019-03-17T13:48:20Z</dcterms:modified>
</cp:coreProperties>
</file>