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69" r:id="rId3"/>
    <p:sldId id="270" r:id="rId4"/>
    <p:sldId id="271" r:id="rId5"/>
    <p:sldId id="264" r:id="rId6"/>
    <p:sldId id="293" r:id="rId7"/>
    <p:sldId id="263" r:id="rId8"/>
    <p:sldId id="277" r:id="rId9"/>
    <p:sldId id="272" r:id="rId10"/>
    <p:sldId id="287" r:id="rId11"/>
    <p:sldId id="273" r:id="rId12"/>
    <p:sldId id="274" r:id="rId13"/>
    <p:sldId id="275" r:id="rId14"/>
    <p:sldId id="276" r:id="rId15"/>
    <p:sldId id="286" r:id="rId16"/>
    <p:sldId id="283" r:id="rId17"/>
    <p:sldId id="284" r:id="rId18"/>
    <p:sldId id="285" r:id="rId19"/>
    <p:sldId id="288" r:id="rId20"/>
    <p:sldId id="289" r:id="rId21"/>
    <p:sldId id="290" r:id="rId22"/>
    <p:sldId id="291" r:id="rId23"/>
    <p:sldId id="292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00A79-A7FA-4DD8-B68A-36069CD3C195}" type="doc">
      <dgm:prSet loTypeId="urn:microsoft.com/office/officeart/2005/8/layout/b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B25D2554-1561-486C-8C2C-C0FC9BC34D90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FFFF00">
            <a:alpha val="50000"/>
          </a:srgbClr>
        </a:solidFill>
        <a:ln>
          <a:noFill/>
        </a:ln>
      </dgm:spPr>
      <dgm:t>
        <a:bodyPr/>
        <a:lstStyle/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b="1">
              <a:effectLst/>
              <a:latin typeface="Abadi Extra Light" panose="020B0204020104020204" pitchFamily="34" charset="0"/>
            </a:rPr>
            <a:t>Decisions: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>
              <a:latin typeface="Abadi Extra Light" panose="020B0204020104020204" pitchFamily="34" charset="0"/>
            </a:rPr>
            <a:t>Choose a </a:t>
          </a:r>
          <a:r>
            <a:rPr lang="en-GB" b="1">
              <a:latin typeface="Abadi Extra Light" panose="020B0204020104020204" pitchFamily="34" charset="0"/>
            </a:rPr>
            <a:t>course 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>
              <a:latin typeface="Abadi Extra Light" panose="020B0204020104020204" pitchFamily="34" charset="0"/>
            </a:rPr>
            <a:t>Choose a </a:t>
          </a:r>
          <a:r>
            <a:rPr lang="en-GB" b="1">
              <a:latin typeface="Abadi Extra Light" panose="020B0204020104020204" pitchFamily="34" charset="0"/>
            </a:rPr>
            <a:t>college</a:t>
          </a:r>
          <a:endParaRPr lang="en-GB" b="1" dirty="0">
            <a:latin typeface="Abadi Extra Light" panose="020B0204020104020204" pitchFamily="34" charset="0"/>
          </a:endParaRPr>
        </a:p>
      </dgm:t>
    </dgm:pt>
    <dgm:pt modelId="{52330F58-E525-4F12-A961-19EE27DEE80B}" type="parTrans" cxnId="{797CD9BA-108D-4B3D-AC2C-2AD842BABFF9}">
      <dgm:prSet/>
      <dgm:spPr/>
      <dgm:t>
        <a:bodyPr/>
        <a:lstStyle/>
        <a:p>
          <a:endParaRPr lang="en-GB"/>
        </a:p>
      </dgm:t>
    </dgm:pt>
    <dgm:pt modelId="{3351609E-CB51-4002-A750-65D81C532152}" type="sibTrans" cxnId="{797CD9BA-108D-4B3D-AC2C-2AD842BABFF9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 w="38100">
          <a:solidFill>
            <a:srgbClr val="00B0F0"/>
          </a:solidFill>
        </a:ln>
      </dgm:spPr>
      <dgm:t>
        <a:bodyPr/>
        <a:lstStyle/>
        <a:p>
          <a:endParaRPr lang="en-GB"/>
        </a:p>
      </dgm:t>
    </dgm:pt>
    <dgm:pt modelId="{0EC1268B-B6BA-4AB1-8681-B9BFCFCD765B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FFFF00">
            <a:alpha val="50000"/>
          </a:srgbClr>
        </a:solidFill>
        <a:ln>
          <a:noFill/>
        </a:ln>
      </dgm:spPr>
      <dgm:t>
        <a:bodyPr/>
        <a:lstStyle/>
        <a:p>
          <a:pPr algn="ctr"/>
          <a:r>
            <a:rPr lang="en-GB" b="1">
              <a:latin typeface="Abadi Extra Light" panose="020B0204020104020204" pitchFamily="34" charset="0"/>
            </a:rPr>
            <a:t>Send us Additional Information</a:t>
          </a:r>
          <a:r>
            <a:rPr lang="en-GB">
              <a:latin typeface="Abadi Extra Light" panose="020B0204020104020204" pitchFamily="34" charset="0"/>
            </a:rPr>
            <a:t>: </a:t>
          </a:r>
        </a:p>
        <a:p>
          <a:pPr algn="ctr"/>
          <a:r>
            <a:rPr lang="en-GB">
              <a:latin typeface="Abadi Extra Light" panose="020B0204020104020204" pitchFamily="34" charset="0"/>
            </a:rPr>
            <a:t>Fill in your </a:t>
          </a:r>
          <a:r>
            <a:rPr lang="en-GB" b="1">
              <a:latin typeface="Abadi Extra Light" panose="020B0204020104020204" pitchFamily="34" charset="0"/>
            </a:rPr>
            <a:t>SAQ</a:t>
          </a:r>
        </a:p>
        <a:p>
          <a:pPr algn="ctr"/>
          <a:r>
            <a:rPr lang="en-GB">
              <a:latin typeface="Abadi Extra Light" panose="020B0204020104020204" pitchFamily="34" charset="0"/>
            </a:rPr>
            <a:t>Register for any </a:t>
          </a:r>
          <a:r>
            <a:rPr lang="en-GB" b="1">
              <a:latin typeface="Abadi Extra Light" panose="020B0204020104020204" pitchFamily="34" charset="0"/>
            </a:rPr>
            <a:t>Pre-Interview Assessments</a:t>
          </a:r>
        </a:p>
        <a:p>
          <a:pPr algn="ctr"/>
          <a:r>
            <a:rPr lang="en-GB">
              <a:latin typeface="Abadi Extra Light" panose="020B0204020104020204" pitchFamily="34" charset="0"/>
            </a:rPr>
            <a:t>Send us any Written work, ECFs where applicable </a:t>
          </a:r>
          <a:endParaRPr lang="en-GB" dirty="0">
            <a:latin typeface="Abadi Extra Light" panose="020B0204020104020204" pitchFamily="34" charset="0"/>
          </a:endParaRPr>
        </a:p>
      </dgm:t>
    </dgm:pt>
    <dgm:pt modelId="{490BA9F0-5A3A-424D-8F13-66EA49F79F63}" type="parTrans" cxnId="{340255FC-ED17-4ACD-A95F-759FF0B1F01B}">
      <dgm:prSet/>
      <dgm:spPr/>
      <dgm:t>
        <a:bodyPr/>
        <a:lstStyle/>
        <a:p>
          <a:endParaRPr lang="en-GB"/>
        </a:p>
      </dgm:t>
    </dgm:pt>
    <dgm:pt modelId="{D18F07C7-C0BE-40BA-A96F-B336725DC253}" type="sibTrans" cxnId="{340255FC-ED17-4ACD-A95F-759FF0B1F01B}">
      <dgm:prSet/>
      <dgm:spPr>
        <a:ln w="38100">
          <a:solidFill>
            <a:srgbClr val="00B0F0"/>
          </a:solidFill>
        </a:ln>
      </dgm:spPr>
      <dgm:t>
        <a:bodyPr/>
        <a:lstStyle/>
        <a:p>
          <a:endParaRPr lang="en-GB"/>
        </a:p>
      </dgm:t>
    </dgm:pt>
    <dgm:pt modelId="{FA7ABBD3-4CEC-4B64-A8EA-188E6A37FA04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FFFF00">
            <a:alpha val="50000"/>
          </a:srgbClr>
        </a:solidFill>
        <a:ln>
          <a:noFill/>
        </a:ln>
      </dgm:spPr>
      <dgm:t>
        <a:bodyPr/>
        <a:lstStyle/>
        <a:p>
          <a:r>
            <a:rPr lang="en-GB" dirty="0">
              <a:latin typeface="Abadi Extra Light" panose="020B0204020104020204" pitchFamily="34" charset="0"/>
            </a:rPr>
            <a:t>Invited to </a:t>
          </a:r>
          <a:r>
            <a:rPr lang="en-GB" b="1" dirty="0">
              <a:latin typeface="Abadi Extra Light" panose="020B0204020104020204" pitchFamily="34" charset="0"/>
            </a:rPr>
            <a:t>Interview</a:t>
          </a:r>
          <a:r>
            <a:rPr lang="en-GB" dirty="0">
              <a:latin typeface="Abadi Extra Light" panose="020B0204020104020204" pitchFamily="34" charset="0"/>
            </a:rPr>
            <a:t>? </a:t>
          </a:r>
        </a:p>
        <a:p>
          <a:r>
            <a:rPr lang="en-GB" dirty="0">
              <a:latin typeface="Abadi Extra Light" panose="020B0204020104020204" pitchFamily="34" charset="0"/>
            </a:rPr>
            <a:t>Interviews usually held early-mid December</a:t>
          </a:r>
        </a:p>
        <a:p>
          <a:r>
            <a:rPr lang="en-GB" dirty="0">
              <a:latin typeface="Abadi Extra Light" panose="020B0204020104020204" pitchFamily="34" charset="0"/>
            </a:rPr>
            <a:t>You may take an </a:t>
          </a:r>
          <a:r>
            <a:rPr lang="en-GB" b="1" dirty="0">
              <a:latin typeface="Abadi Extra Light" panose="020B0204020104020204" pitchFamily="34" charset="0"/>
            </a:rPr>
            <a:t>At-Interview Assessment</a:t>
          </a:r>
        </a:p>
      </dgm:t>
    </dgm:pt>
    <dgm:pt modelId="{C9EA530E-3A2D-451A-9F75-014C4A95700B}" type="parTrans" cxnId="{CBFA8078-669D-4831-B2C3-F85B918AFD25}">
      <dgm:prSet/>
      <dgm:spPr/>
      <dgm:t>
        <a:bodyPr/>
        <a:lstStyle/>
        <a:p>
          <a:endParaRPr lang="en-GB"/>
        </a:p>
      </dgm:t>
    </dgm:pt>
    <dgm:pt modelId="{FBA5E47F-E0BA-4B4B-9478-482CB64EE1F3}" type="sibTrans" cxnId="{CBFA8078-669D-4831-B2C3-F85B918AFD25}">
      <dgm:prSet/>
      <dgm:spPr>
        <a:ln w="38100">
          <a:solidFill>
            <a:srgbClr val="00B0F0"/>
          </a:solidFill>
        </a:ln>
      </dgm:spPr>
      <dgm:t>
        <a:bodyPr/>
        <a:lstStyle/>
        <a:p>
          <a:endParaRPr lang="en-GB"/>
        </a:p>
      </dgm:t>
    </dgm:pt>
    <dgm:pt modelId="{EBB27B2F-FEB4-4B84-9D72-266F8EC97BB6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FFFF00">
            <a:alpha val="50000"/>
          </a:srgbClr>
        </a:solidFill>
        <a:ln>
          <a:noFill/>
        </a:ln>
      </dgm:spPr>
      <dgm:t>
        <a:bodyPr/>
        <a:lstStyle/>
        <a:p>
          <a:r>
            <a:rPr lang="en-GB" dirty="0">
              <a:latin typeface="Abadi Extra Light" panose="020B0204020104020204" pitchFamily="34" charset="0"/>
            </a:rPr>
            <a:t>Receive </a:t>
          </a:r>
          <a:r>
            <a:rPr lang="en-GB" b="1" dirty="0">
              <a:latin typeface="Abadi Extra Light" panose="020B0204020104020204" pitchFamily="34" charset="0"/>
            </a:rPr>
            <a:t>offer or rejection </a:t>
          </a:r>
          <a:r>
            <a:rPr lang="en-GB" dirty="0">
              <a:latin typeface="Abadi Extra Light" panose="020B0204020104020204" pitchFamily="34" charset="0"/>
            </a:rPr>
            <a:t>from chosen college. </a:t>
          </a:r>
        </a:p>
        <a:p>
          <a:r>
            <a:rPr lang="en-GB" dirty="0">
              <a:latin typeface="Abadi Extra Light" panose="020B0204020104020204" pitchFamily="34" charset="0"/>
            </a:rPr>
            <a:t>Or, you may be ‘</a:t>
          </a:r>
          <a:r>
            <a:rPr lang="en-GB" b="1" dirty="0">
              <a:latin typeface="Abadi Extra Light" panose="020B0204020104020204" pitchFamily="34" charset="0"/>
            </a:rPr>
            <a:t>Pooled</a:t>
          </a:r>
          <a:r>
            <a:rPr lang="en-GB" dirty="0">
              <a:latin typeface="Abadi Extra Light" panose="020B0204020104020204" pitchFamily="34" charset="0"/>
            </a:rPr>
            <a:t>’ and be made an </a:t>
          </a:r>
          <a:r>
            <a:rPr lang="en-GB" b="1" dirty="0">
              <a:latin typeface="Abadi Extra Light" panose="020B0204020104020204" pitchFamily="34" charset="0"/>
            </a:rPr>
            <a:t>offer by another college</a:t>
          </a:r>
          <a:r>
            <a:rPr lang="en-GB" dirty="0">
              <a:latin typeface="Abadi Extra Light" panose="020B0204020104020204" pitchFamily="34" charset="0"/>
            </a:rPr>
            <a:t>.</a:t>
          </a:r>
        </a:p>
      </dgm:t>
    </dgm:pt>
    <dgm:pt modelId="{344D0737-0CB8-4E6E-85AD-AA1BEC56D311}" type="parTrans" cxnId="{A810D34F-8C41-4A3E-A1BD-251C6102062A}">
      <dgm:prSet/>
      <dgm:spPr/>
      <dgm:t>
        <a:bodyPr/>
        <a:lstStyle/>
        <a:p>
          <a:endParaRPr lang="en-GB"/>
        </a:p>
      </dgm:t>
    </dgm:pt>
    <dgm:pt modelId="{B19BD355-8EBD-4565-B0C0-8D7D8FDE6F46}" type="sibTrans" cxnId="{A810D34F-8C41-4A3E-A1BD-251C6102062A}">
      <dgm:prSet/>
      <dgm:spPr>
        <a:ln w="38100">
          <a:solidFill>
            <a:srgbClr val="00B0F0"/>
          </a:solidFill>
        </a:ln>
      </dgm:spPr>
      <dgm:t>
        <a:bodyPr/>
        <a:lstStyle/>
        <a:p>
          <a:endParaRPr lang="en-GB"/>
        </a:p>
      </dgm:t>
    </dgm:pt>
    <dgm:pt modelId="{4EE47E53-55E8-420A-B494-615820C4195E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FFFF00">
            <a:alpha val="50000"/>
          </a:srgbClr>
        </a:solidFill>
        <a:ln>
          <a:noFill/>
        </a:ln>
      </dgm:spPr>
      <dgm:t>
        <a:bodyPr/>
        <a:lstStyle/>
        <a:p>
          <a:r>
            <a:rPr lang="en-GB" b="1" dirty="0">
              <a:latin typeface="Abadi Extra Light" panose="020B0204020104020204" pitchFamily="34" charset="0"/>
            </a:rPr>
            <a:t>Meet or miss your offer </a:t>
          </a:r>
          <a:r>
            <a:rPr lang="en-GB" dirty="0">
              <a:latin typeface="Abadi Extra Light" panose="020B0204020104020204" pitchFamily="34" charset="0"/>
            </a:rPr>
            <a:t>on Results Day, and confirm your place if successful. </a:t>
          </a:r>
        </a:p>
        <a:p>
          <a:r>
            <a:rPr lang="en-GB" dirty="0">
              <a:latin typeface="Abadi Extra Light" panose="020B0204020104020204" pitchFamily="34" charset="0"/>
            </a:rPr>
            <a:t>Process Complete! </a:t>
          </a:r>
          <a:r>
            <a:rPr lang="en-GB" dirty="0">
              <a:latin typeface="Abadi Extra Light" panose="020B0204020104020204" pitchFamily="34" charset="0"/>
              <a:sym typeface="Wingdings" panose="05000000000000000000" pitchFamily="2" charset="2"/>
            </a:rPr>
            <a:t> </a:t>
          </a:r>
          <a:endParaRPr lang="en-GB" dirty="0">
            <a:latin typeface="Abadi Extra Light" panose="020B0204020104020204" pitchFamily="34" charset="0"/>
          </a:endParaRPr>
        </a:p>
      </dgm:t>
    </dgm:pt>
    <dgm:pt modelId="{9526CEF3-3B13-4E56-8047-E3FBA52C2721}" type="parTrans" cxnId="{DC0543A5-21DD-41D2-8F28-87B3F8179934}">
      <dgm:prSet/>
      <dgm:spPr/>
      <dgm:t>
        <a:bodyPr/>
        <a:lstStyle/>
        <a:p>
          <a:endParaRPr lang="en-GB"/>
        </a:p>
      </dgm:t>
    </dgm:pt>
    <dgm:pt modelId="{FC838A26-D522-49B8-A448-81E42D13FFF3}" type="sibTrans" cxnId="{DC0543A5-21DD-41D2-8F28-87B3F8179934}">
      <dgm:prSet/>
      <dgm:spPr/>
      <dgm:t>
        <a:bodyPr/>
        <a:lstStyle/>
        <a:p>
          <a:endParaRPr lang="en-GB"/>
        </a:p>
      </dgm:t>
    </dgm:pt>
    <dgm:pt modelId="{3C594BD7-6589-4FFE-A2C5-F477BCF44FAC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FFFF00">
            <a:alpha val="50000"/>
          </a:srgbClr>
        </a:solidFill>
        <a:ln>
          <a:noFill/>
        </a:ln>
      </dgm:spPr>
      <dgm:t>
        <a:bodyPr/>
        <a:lstStyle/>
        <a:p>
          <a:r>
            <a:rPr lang="en-GB" b="1" dirty="0">
              <a:latin typeface="Abadi Extra Light" panose="020B0204020104020204" pitchFamily="34" charset="0"/>
            </a:rPr>
            <a:t>Apply through UCAS</a:t>
          </a:r>
        </a:p>
        <a:p>
          <a:r>
            <a:rPr lang="en-GB" dirty="0">
              <a:latin typeface="Abadi Extra Light" panose="020B0204020104020204" pitchFamily="34" charset="0"/>
            </a:rPr>
            <a:t>Cambridge is just one of your 5 University choices</a:t>
          </a:r>
        </a:p>
      </dgm:t>
    </dgm:pt>
    <dgm:pt modelId="{32B88771-14C1-4429-B0DB-E583BC51CA71}" type="parTrans" cxnId="{F0AA143F-4A52-4EDD-964E-06D75E0D51BA}">
      <dgm:prSet/>
      <dgm:spPr/>
      <dgm:t>
        <a:bodyPr/>
        <a:lstStyle/>
        <a:p>
          <a:endParaRPr lang="en-GB"/>
        </a:p>
      </dgm:t>
    </dgm:pt>
    <dgm:pt modelId="{62382996-C83C-45DA-8392-D7674DB6D3A2}" type="sibTrans" cxnId="{F0AA143F-4A52-4EDD-964E-06D75E0D51BA}">
      <dgm:prSet/>
      <dgm:spPr>
        <a:ln w="38100">
          <a:solidFill>
            <a:srgbClr val="00B0F0"/>
          </a:solidFill>
        </a:ln>
      </dgm:spPr>
      <dgm:t>
        <a:bodyPr/>
        <a:lstStyle/>
        <a:p>
          <a:endParaRPr lang="en-GB"/>
        </a:p>
      </dgm:t>
    </dgm:pt>
    <dgm:pt modelId="{6F580528-F49C-41D6-85A0-3CF6C786730D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FFFF00">
            <a:alpha val="50000"/>
          </a:srgbClr>
        </a:solidFill>
        <a:ln>
          <a:noFill/>
        </a:ln>
      </dgm:spPr>
      <dgm:t>
        <a:bodyPr/>
        <a:lstStyle/>
        <a:p>
          <a:r>
            <a:rPr lang="en-GB" dirty="0">
              <a:latin typeface="Abadi Extra Light" panose="020B0204020104020204" pitchFamily="34" charset="0"/>
            </a:rPr>
            <a:t>Sit your </a:t>
          </a:r>
          <a:r>
            <a:rPr lang="en-GB" b="1" dirty="0">
              <a:latin typeface="Abadi Extra Light" panose="020B0204020104020204" pitchFamily="34" charset="0"/>
            </a:rPr>
            <a:t>Pre-Interview Assessment, </a:t>
          </a:r>
          <a:r>
            <a:rPr lang="en-GB" dirty="0">
              <a:latin typeface="Abadi Extra Light" panose="020B0204020104020204" pitchFamily="34" charset="0"/>
            </a:rPr>
            <a:t>if applicable</a:t>
          </a:r>
        </a:p>
        <a:p>
          <a:r>
            <a:rPr lang="en-GB" dirty="0">
              <a:latin typeface="Abadi Extra Light" panose="020B0204020104020204" pitchFamily="34" charset="0"/>
            </a:rPr>
            <a:t>Can usually be taken in your school</a:t>
          </a:r>
        </a:p>
      </dgm:t>
    </dgm:pt>
    <dgm:pt modelId="{3B87E2BC-6FC3-43F7-9B44-B8063D824CB2}" type="parTrans" cxnId="{306CBE0C-821E-4707-965E-73F176BDDE07}">
      <dgm:prSet/>
      <dgm:spPr/>
      <dgm:t>
        <a:bodyPr/>
        <a:lstStyle/>
        <a:p>
          <a:endParaRPr lang="en-GB"/>
        </a:p>
      </dgm:t>
    </dgm:pt>
    <dgm:pt modelId="{35E66A0E-3474-4FBF-8FC5-871C41BD0152}" type="sibTrans" cxnId="{306CBE0C-821E-4707-965E-73F176BDDE07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en-GB"/>
        </a:p>
      </dgm:t>
    </dgm:pt>
    <dgm:pt modelId="{3B525FA4-19F3-430A-843F-C5E8295C2F93}">
      <dgm:prSet custT="1"/>
      <dgm:spPr>
        <a:ln>
          <a:noFill/>
        </a:ln>
      </dgm:spPr>
      <dgm:t>
        <a:bodyPr/>
        <a:lstStyle/>
        <a:p>
          <a:r>
            <a:rPr lang="en-GB" sz="3600" b="0" dirty="0">
              <a:effectLst/>
              <a:latin typeface="Abadi Extra Light" panose="020B0204020104020204" pitchFamily="34" charset="0"/>
            </a:rPr>
            <a:t>The Application Process</a:t>
          </a:r>
        </a:p>
      </dgm:t>
    </dgm:pt>
    <dgm:pt modelId="{316A3216-D727-4A31-A183-85D9B429EFFD}" type="parTrans" cxnId="{65D490F7-B815-4D14-8B9E-22AF75FFF038}">
      <dgm:prSet/>
      <dgm:spPr/>
      <dgm:t>
        <a:bodyPr/>
        <a:lstStyle/>
        <a:p>
          <a:endParaRPr lang="en-GB"/>
        </a:p>
      </dgm:t>
    </dgm:pt>
    <dgm:pt modelId="{A3B59C95-5B58-4188-A33D-47845E9F027A}" type="sibTrans" cxnId="{65D490F7-B815-4D14-8B9E-22AF75FFF038}">
      <dgm:prSet/>
      <dgm:spPr>
        <a:ln>
          <a:noFill/>
        </a:ln>
      </dgm:spPr>
      <dgm:t>
        <a:bodyPr/>
        <a:lstStyle/>
        <a:p>
          <a:endParaRPr lang="en-GB"/>
        </a:p>
      </dgm:t>
    </dgm:pt>
    <dgm:pt modelId="{49778ED1-A8BD-4EDC-A26E-B5419C4ECE13}">
      <dgm:prSet custT="1"/>
      <dgm:spPr>
        <a:solidFill>
          <a:srgbClr val="FFFF89"/>
        </a:solidFill>
        <a:ln>
          <a:noFill/>
        </a:ln>
      </dgm:spPr>
      <dgm:t>
        <a:bodyPr/>
        <a:lstStyle/>
        <a:p>
          <a:r>
            <a:rPr lang="en-US" sz="1600" b="1" dirty="0">
              <a:latin typeface="Abadi Extra Light" panose="020B0204020104020204" pitchFamily="34" charset="0"/>
            </a:rPr>
            <a:t>Early Deadline!</a:t>
          </a:r>
        </a:p>
        <a:p>
          <a:r>
            <a:rPr lang="en-US" sz="1600" b="0" dirty="0">
              <a:latin typeface="Abadi Extra Light" panose="020B0204020104020204" pitchFamily="34" charset="0"/>
            </a:rPr>
            <a:t>Submit by </a:t>
          </a:r>
          <a:r>
            <a:rPr lang="en-US" sz="1600" b="1" dirty="0">
              <a:latin typeface="Abadi Extra Light" panose="020B0204020104020204" pitchFamily="34" charset="0"/>
            </a:rPr>
            <a:t>15th October</a:t>
          </a:r>
        </a:p>
        <a:p>
          <a:r>
            <a:rPr lang="en-US" sz="1600" dirty="0"/>
            <a:t>            </a:t>
          </a:r>
        </a:p>
      </dgm:t>
    </dgm:pt>
    <dgm:pt modelId="{B6D0FB99-E444-4D60-927F-B4353E5A6DED}" type="parTrans" cxnId="{DC03FF90-6B40-4998-A4BE-76CB6ABDCBF2}">
      <dgm:prSet/>
      <dgm:spPr/>
      <dgm:t>
        <a:bodyPr/>
        <a:lstStyle/>
        <a:p>
          <a:endParaRPr lang="en-US"/>
        </a:p>
      </dgm:t>
    </dgm:pt>
    <dgm:pt modelId="{EC5977DD-643F-42AB-8F03-18D7F128AAA0}" type="sibTrans" cxnId="{DC03FF90-6B40-4998-A4BE-76CB6ABDCBF2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en-US"/>
        </a:p>
      </dgm:t>
    </dgm:pt>
    <dgm:pt modelId="{73C84887-EAED-4D1D-82A6-4ABC6A9E47FB}" type="pres">
      <dgm:prSet presAssocID="{0DE00A79-A7FA-4DD8-B68A-36069CD3C195}" presName="Name0" presStyleCnt="0">
        <dgm:presLayoutVars>
          <dgm:dir/>
          <dgm:resizeHandles val="exact"/>
        </dgm:presLayoutVars>
      </dgm:prSet>
      <dgm:spPr/>
    </dgm:pt>
    <dgm:pt modelId="{AA2DEE55-4676-4EDD-A98B-E9E31591EF01}" type="pres">
      <dgm:prSet presAssocID="{3B525FA4-19F3-430A-843F-C5E8295C2F93}" presName="node" presStyleLbl="node1" presStyleIdx="0" presStyleCnt="9" custScaleX="138858" custScaleY="123570" custLinFactNeighborX="-375" custLinFactNeighborY="-13737">
        <dgm:presLayoutVars>
          <dgm:bulletEnabled val="1"/>
        </dgm:presLayoutVars>
      </dgm:prSet>
      <dgm:spPr/>
    </dgm:pt>
    <dgm:pt modelId="{A8B3977D-BDC5-4F72-9F22-7E6927F07A15}" type="pres">
      <dgm:prSet presAssocID="{A3B59C95-5B58-4188-A33D-47845E9F027A}" presName="sibTrans" presStyleLbl="sibTrans1D1" presStyleIdx="0" presStyleCnt="8"/>
      <dgm:spPr/>
    </dgm:pt>
    <dgm:pt modelId="{7B52029E-B5AF-45DA-842E-F5F8A261509A}" type="pres">
      <dgm:prSet presAssocID="{A3B59C95-5B58-4188-A33D-47845E9F027A}" presName="connectorText" presStyleLbl="sibTrans1D1" presStyleIdx="0" presStyleCnt="8"/>
      <dgm:spPr/>
    </dgm:pt>
    <dgm:pt modelId="{E1F53BA1-CCE8-401E-9C9B-787E66D2E3D1}" type="pres">
      <dgm:prSet presAssocID="{B25D2554-1561-486C-8C2C-C0FC9BC34D90}" presName="node" presStyleLbl="node1" presStyleIdx="1" presStyleCnt="9" custLinFactNeighborX="-25670" custLinFactNeighborY="-1948">
        <dgm:presLayoutVars>
          <dgm:bulletEnabled val="1"/>
        </dgm:presLayoutVars>
      </dgm:prSet>
      <dgm:spPr/>
    </dgm:pt>
    <dgm:pt modelId="{87C5A8BF-FAA5-4B84-91CB-E3A7A6FE9EE8}" type="pres">
      <dgm:prSet presAssocID="{3351609E-CB51-4002-A750-65D81C532152}" presName="sibTrans" presStyleLbl="sibTrans1D1" presStyleIdx="1" presStyleCnt="8"/>
      <dgm:spPr/>
    </dgm:pt>
    <dgm:pt modelId="{334355D8-A4AB-4FB1-BAC4-8937602CA037}" type="pres">
      <dgm:prSet presAssocID="{3351609E-CB51-4002-A750-65D81C532152}" presName="connectorText" presStyleLbl="sibTrans1D1" presStyleIdx="1" presStyleCnt="8"/>
      <dgm:spPr/>
    </dgm:pt>
    <dgm:pt modelId="{BB603B6B-1020-4F62-8EB1-31024CE50028}" type="pres">
      <dgm:prSet presAssocID="{3C594BD7-6589-4FFE-A2C5-F477BCF44FAC}" presName="node" presStyleLbl="node1" presStyleIdx="2" presStyleCnt="9" custLinFactNeighborX="-6499" custLinFactNeighborY="-1652">
        <dgm:presLayoutVars>
          <dgm:bulletEnabled val="1"/>
        </dgm:presLayoutVars>
      </dgm:prSet>
      <dgm:spPr/>
    </dgm:pt>
    <dgm:pt modelId="{8F412DAA-2768-432B-99B7-DB8E091F1800}" type="pres">
      <dgm:prSet presAssocID="{62382996-C83C-45DA-8392-D7674DB6D3A2}" presName="sibTrans" presStyleLbl="sibTrans1D1" presStyleIdx="2" presStyleCnt="8"/>
      <dgm:spPr/>
    </dgm:pt>
    <dgm:pt modelId="{9D0BA48D-66D0-4A67-8744-7152B082A66A}" type="pres">
      <dgm:prSet presAssocID="{62382996-C83C-45DA-8392-D7674DB6D3A2}" presName="connectorText" presStyleLbl="sibTrans1D1" presStyleIdx="2" presStyleCnt="8"/>
      <dgm:spPr/>
    </dgm:pt>
    <dgm:pt modelId="{99268D4E-36B0-4499-87A9-8EC4D546DDE7}" type="pres">
      <dgm:prSet presAssocID="{49778ED1-A8BD-4EDC-A26E-B5419C4ECE13}" presName="node" presStyleLbl="node1" presStyleIdx="3" presStyleCnt="9">
        <dgm:presLayoutVars>
          <dgm:bulletEnabled val="1"/>
        </dgm:presLayoutVars>
      </dgm:prSet>
      <dgm:spPr/>
    </dgm:pt>
    <dgm:pt modelId="{94C95077-633F-4C98-872E-17D396418DFD}" type="pres">
      <dgm:prSet presAssocID="{EC5977DD-643F-42AB-8F03-18D7F128AAA0}" presName="sibTrans" presStyleLbl="sibTrans1D1" presStyleIdx="3" presStyleCnt="8"/>
      <dgm:spPr/>
    </dgm:pt>
    <dgm:pt modelId="{5A16B759-6914-48B3-BB79-55AF96456206}" type="pres">
      <dgm:prSet presAssocID="{EC5977DD-643F-42AB-8F03-18D7F128AAA0}" presName="connectorText" presStyleLbl="sibTrans1D1" presStyleIdx="3" presStyleCnt="8"/>
      <dgm:spPr/>
    </dgm:pt>
    <dgm:pt modelId="{DEC5C8E4-A7FB-44C1-86CB-0C10D014B9DA}" type="pres">
      <dgm:prSet presAssocID="{0EC1268B-B6BA-4AB1-8681-B9BFCFCD765B}" presName="node" presStyleLbl="node1" presStyleIdx="4" presStyleCnt="9" custLinFactNeighborX="-885" custLinFactNeighborY="-10827">
        <dgm:presLayoutVars>
          <dgm:bulletEnabled val="1"/>
        </dgm:presLayoutVars>
      </dgm:prSet>
      <dgm:spPr/>
    </dgm:pt>
    <dgm:pt modelId="{CBC33691-F612-4FCE-871F-5FEA0759D839}" type="pres">
      <dgm:prSet presAssocID="{D18F07C7-C0BE-40BA-A96F-B336725DC253}" presName="sibTrans" presStyleLbl="sibTrans1D1" presStyleIdx="4" presStyleCnt="8"/>
      <dgm:spPr/>
    </dgm:pt>
    <dgm:pt modelId="{1AEB6EBD-ED44-40ED-BE1E-1065BBCA9F84}" type="pres">
      <dgm:prSet presAssocID="{D18F07C7-C0BE-40BA-A96F-B336725DC253}" presName="connectorText" presStyleLbl="sibTrans1D1" presStyleIdx="4" presStyleCnt="8"/>
      <dgm:spPr/>
    </dgm:pt>
    <dgm:pt modelId="{E9685E5A-C2F7-40B8-BCB8-5C0C5C081E89}" type="pres">
      <dgm:prSet presAssocID="{6F580528-F49C-41D6-85A0-3CF6C786730D}" presName="node" presStyleLbl="node1" presStyleIdx="5" presStyleCnt="9" custLinFactNeighborX="4981" custLinFactNeighborY="-10827">
        <dgm:presLayoutVars>
          <dgm:bulletEnabled val="1"/>
        </dgm:presLayoutVars>
      </dgm:prSet>
      <dgm:spPr/>
    </dgm:pt>
    <dgm:pt modelId="{0AFE2635-712B-460F-9AD0-FA196215EFDD}" type="pres">
      <dgm:prSet presAssocID="{35E66A0E-3474-4FBF-8FC5-871C41BD0152}" presName="sibTrans" presStyleLbl="sibTrans1D1" presStyleIdx="5" presStyleCnt="8"/>
      <dgm:spPr/>
    </dgm:pt>
    <dgm:pt modelId="{3EC69856-57DF-4254-ACAA-91A4F460E32D}" type="pres">
      <dgm:prSet presAssocID="{35E66A0E-3474-4FBF-8FC5-871C41BD0152}" presName="connectorText" presStyleLbl="sibTrans1D1" presStyleIdx="5" presStyleCnt="8"/>
      <dgm:spPr/>
    </dgm:pt>
    <dgm:pt modelId="{3E6ADFDB-A631-460A-9103-555ADBC68BEF}" type="pres">
      <dgm:prSet presAssocID="{FA7ABBD3-4CEC-4B64-A8EA-188E6A37FA04}" presName="node" presStyleLbl="node1" presStyleIdx="6" presStyleCnt="9" custLinFactNeighborX="19089" custLinFactNeighborY="-10827">
        <dgm:presLayoutVars>
          <dgm:bulletEnabled val="1"/>
        </dgm:presLayoutVars>
      </dgm:prSet>
      <dgm:spPr/>
    </dgm:pt>
    <dgm:pt modelId="{5D287BDE-4793-478F-8CF8-C3B6CAD6764D}" type="pres">
      <dgm:prSet presAssocID="{FBA5E47F-E0BA-4B4B-9478-482CB64EE1F3}" presName="sibTrans" presStyleLbl="sibTrans1D1" presStyleIdx="6" presStyleCnt="8"/>
      <dgm:spPr/>
    </dgm:pt>
    <dgm:pt modelId="{29005B47-D472-4F43-99AD-7930BB6B7EDB}" type="pres">
      <dgm:prSet presAssocID="{FBA5E47F-E0BA-4B4B-9478-482CB64EE1F3}" presName="connectorText" presStyleLbl="sibTrans1D1" presStyleIdx="6" presStyleCnt="8"/>
      <dgm:spPr/>
    </dgm:pt>
    <dgm:pt modelId="{42E537E4-7044-4C59-8A8C-D2A6831840EC}" type="pres">
      <dgm:prSet presAssocID="{EBB27B2F-FEB4-4B84-9D72-266F8EC97BB6}" presName="node" presStyleLbl="node1" presStyleIdx="7" presStyleCnt="9" custLinFactNeighborX="4122" custLinFactNeighborY="-7283">
        <dgm:presLayoutVars>
          <dgm:bulletEnabled val="1"/>
        </dgm:presLayoutVars>
      </dgm:prSet>
      <dgm:spPr/>
    </dgm:pt>
    <dgm:pt modelId="{77784B94-A046-4C31-B8AD-F4EC350738BD}" type="pres">
      <dgm:prSet presAssocID="{B19BD355-8EBD-4565-B0C0-8D7D8FDE6F46}" presName="sibTrans" presStyleLbl="sibTrans1D1" presStyleIdx="7" presStyleCnt="8"/>
      <dgm:spPr/>
    </dgm:pt>
    <dgm:pt modelId="{A84FFF4B-2CC4-4869-9734-F706BE7501A8}" type="pres">
      <dgm:prSet presAssocID="{B19BD355-8EBD-4565-B0C0-8D7D8FDE6F46}" presName="connectorText" presStyleLbl="sibTrans1D1" presStyleIdx="7" presStyleCnt="8"/>
      <dgm:spPr/>
    </dgm:pt>
    <dgm:pt modelId="{4960D2F8-23FE-4E4D-A0A2-1BCE66A08337}" type="pres">
      <dgm:prSet presAssocID="{4EE47E53-55E8-420A-B494-615820C4195E}" presName="node" presStyleLbl="node1" presStyleIdx="8" presStyleCnt="9" custLinFactNeighborX="28049" custLinFactNeighborY="-7284">
        <dgm:presLayoutVars>
          <dgm:bulletEnabled val="1"/>
        </dgm:presLayoutVars>
      </dgm:prSet>
      <dgm:spPr/>
    </dgm:pt>
  </dgm:ptLst>
  <dgm:cxnLst>
    <dgm:cxn modelId="{08D44F02-A980-4BD2-AFB1-D951417E706B}" type="presOf" srcId="{6F580528-F49C-41D6-85A0-3CF6C786730D}" destId="{E9685E5A-C2F7-40B8-BCB8-5C0C5C081E89}" srcOrd="0" destOrd="0" presId="urn:microsoft.com/office/officeart/2005/8/layout/bProcess3"/>
    <dgm:cxn modelId="{0EB4CD09-CE27-4F90-AA18-75DD264D7D1D}" type="presOf" srcId="{FBA5E47F-E0BA-4B4B-9478-482CB64EE1F3}" destId="{5D287BDE-4793-478F-8CF8-C3B6CAD6764D}" srcOrd="0" destOrd="0" presId="urn:microsoft.com/office/officeart/2005/8/layout/bProcess3"/>
    <dgm:cxn modelId="{56D3430C-A9CB-456B-8282-B2F60DACF48A}" type="presOf" srcId="{3351609E-CB51-4002-A750-65D81C532152}" destId="{87C5A8BF-FAA5-4B84-91CB-E3A7A6FE9EE8}" srcOrd="0" destOrd="0" presId="urn:microsoft.com/office/officeart/2005/8/layout/bProcess3"/>
    <dgm:cxn modelId="{306CBE0C-821E-4707-965E-73F176BDDE07}" srcId="{0DE00A79-A7FA-4DD8-B68A-36069CD3C195}" destId="{6F580528-F49C-41D6-85A0-3CF6C786730D}" srcOrd="5" destOrd="0" parTransId="{3B87E2BC-6FC3-43F7-9B44-B8063D824CB2}" sibTransId="{35E66A0E-3474-4FBF-8FC5-871C41BD0152}"/>
    <dgm:cxn modelId="{4AD6C533-E739-4BC4-8C30-0FAE59312B66}" type="presOf" srcId="{0DE00A79-A7FA-4DD8-B68A-36069CD3C195}" destId="{73C84887-EAED-4D1D-82A6-4ABC6A9E47FB}" srcOrd="0" destOrd="0" presId="urn:microsoft.com/office/officeart/2005/8/layout/bProcess3"/>
    <dgm:cxn modelId="{81F6D635-F06C-49B8-A7A2-798832C78619}" type="presOf" srcId="{3B525FA4-19F3-430A-843F-C5E8295C2F93}" destId="{AA2DEE55-4676-4EDD-A98B-E9E31591EF01}" srcOrd="0" destOrd="0" presId="urn:microsoft.com/office/officeart/2005/8/layout/bProcess3"/>
    <dgm:cxn modelId="{1020E636-F3B8-4F56-B8D6-1810CB5E4A80}" type="presOf" srcId="{EC5977DD-643F-42AB-8F03-18D7F128AAA0}" destId="{5A16B759-6914-48B3-BB79-55AF96456206}" srcOrd="1" destOrd="0" presId="urn:microsoft.com/office/officeart/2005/8/layout/bProcess3"/>
    <dgm:cxn modelId="{F0AA143F-4A52-4EDD-964E-06D75E0D51BA}" srcId="{0DE00A79-A7FA-4DD8-B68A-36069CD3C195}" destId="{3C594BD7-6589-4FFE-A2C5-F477BCF44FAC}" srcOrd="2" destOrd="0" parTransId="{32B88771-14C1-4429-B0DB-E583BC51CA71}" sibTransId="{62382996-C83C-45DA-8392-D7674DB6D3A2}"/>
    <dgm:cxn modelId="{64C90C41-ADA9-4114-B927-7D1050D39EFC}" type="presOf" srcId="{B25D2554-1561-486C-8C2C-C0FC9BC34D90}" destId="{E1F53BA1-CCE8-401E-9C9B-787E66D2E3D1}" srcOrd="0" destOrd="0" presId="urn:microsoft.com/office/officeart/2005/8/layout/bProcess3"/>
    <dgm:cxn modelId="{C596FA42-45DB-4CDD-A42E-427188A00F48}" type="presOf" srcId="{4EE47E53-55E8-420A-B494-615820C4195E}" destId="{4960D2F8-23FE-4E4D-A0A2-1BCE66A08337}" srcOrd="0" destOrd="0" presId="urn:microsoft.com/office/officeart/2005/8/layout/bProcess3"/>
    <dgm:cxn modelId="{CE536E68-B734-49CB-B62B-48ADE1759AFC}" type="presOf" srcId="{EBB27B2F-FEB4-4B84-9D72-266F8EC97BB6}" destId="{42E537E4-7044-4C59-8A8C-D2A6831840EC}" srcOrd="0" destOrd="0" presId="urn:microsoft.com/office/officeart/2005/8/layout/bProcess3"/>
    <dgm:cxn modelId="{A519276A-5315-4F67-A2F4-3EA3168B7E1F}" type="presOf" srcId="{A3B59C95-5B58-4188-A33D-47845E9F027A}" destId="{7B52029E-B5AF-45DA-842E-F5F8A261509A}" srcOrd="1" destOrd="0" presId="urn:microsoft.com/office/officeart/2005/8/layout/bProcess3"/>
    <dgm:cxn modelId="{E52C8B6C-092E-489E-AF1A-89A1A9C0A659}" type="presOf" srcId="{35E66A0E-3474-4FBF-8FC5-871C41BD0152}" destId="{0AFE2635-712B-460F-9AD0-FA196215EFDD}" srcOrd="0" destOrd="0" presId="urn:microsoft.com/office/officeart/2005/8/layout/bProcess3"/>
    <dgm:cxn modelId="{7404D76D-239A-46A5-9A96-A4594F6FC509}" type="presOf" srcId="{FA7ABBD3-4CEC-4B64-A8EA-188E6A37FA04}" destId="{3E6ADFDB-A631-460A-9103-555ADBC68BEF}" srcOrd="0" destOrd="0" presId="urn:microsoft.com/office/officeart/2005/8/layout/bProcess3"/>
    <dgm:cxn modelId="{A810D34F-8C41-4A3E-A1BD-251C6102062A}" srcId="{0DE00A79-A7FA-4DD8-B68A-36069CD3C195}" destId="{EBB27B2F-FEB4-4B84-9D72-266F8EC97BB6}" srcOrd="7" destOrd="0" parTransId="{344D0737-0CB8-4E6E-85AD-AA1BEC56D311}" sibTransId="{B19BD355-8EBD-4565-B0C0-8D7D8FDE6F46}"/>
    <dgm:cxn modelId="{6657A252-209F-4481-81DB-09CB7BD1FD97}" type="presOf" srcId="{35E66A0E-3474-4FBF-8FC5-871C41BD0152}" destId="{3EC69856-57DF-4254-ACAA-91A4F460E32D}" srcOrd="1" destOrd="0" presId="urn:microsoft.com/office/officeart/2005/8/layout/bProcess3"/>
    <dgm:cxn modelId="{CBFA8078-669D-4831-B2C3-F85B918AFD25}" srcId="{0DE00A79-A7FA-4DD8-B68A-36069CD3C195}" destId="{FA7ABBD3-4CEC-4B64-A8EA-188E6A37FA04}" srcOrd="6" destOrd="0" parTransId="{C9EA530E-3A2D-451A-9F75-014C4A95700B}" sibTransId="{FBA5E47F-E0BA-4B4B-9478-482CB64EE1F3}"/>
    <dgm:cxn modelId="{EA9B967C-0650-4708-BC3E-459C78C29E51}" type="presOf" srcId="{B19BD355-8EBD-4565-B0C0-8D7D8FDE6F46}" destId="{77784B94-A046-4C31-B8AD-F4EC350738BD}" srcOrd="0" destOrd="0" presId="urn:microsoft.com/office/officeart/2005/8/layout/bProcess3"/>
    <dgm:cxn modelId="{CC19057D-4178-433E-A058-184077E3721D}" type="presOf" srcId="{3351609E-CB51-4002-A750-65D81C532152}" destId="{334355D8-A4AB-4FB1-BAC4-8937602CA037}" srcOrd="1" destOrd="0" presId="urn:microsoft.com/office/officeart/2005/8/layout/bProcess3"/>
    <dgm:cxn modelId="{DC03FF90-6B40-4998-A4BE-76CB6ABDCBF2}" srcId="{0DE00A79-A7FA-4DD8-B68A-36069CD3C195}" destId="{49778ED1-A8BD-4EDC-A26E-B5419C4ECE13}" srcOrd="3" destOrd="0" parTransId="{B6D0FB99-E444-4D60-927F-B4353E5A6DED}" sibTransId="{EC5977DD-643F-42AB-8F03-18D7F128AAA0}"/>
    <dgm:cxn modelId="{02B47B97-586B-404C-9173-F6329BFB7918}" type="presOf" srcId="{0EC1268B-B6BA-4AB1-8681-B9BFCFCD765B}" destId="{DEC5C8E4-A7FB-44C1-86CB-0C10D014B9DA}" srcOrd="0" destOrd="0" presId="urn:microsoft.com/office/officeart/2005/8/layout/bProcess3"/>
    <dgm:cxn modelId="{63670E9F-3BAF-4DC4-8B31-0E82FB1C2BDB}" type="presOf" srcId="{EC5977DD-643F-42AB-8F03-18D7F128AAA0}" destId="{94C95077-633F-4C98-872E-17D396418DFD}" srcOrd="0" destOrd="0" presId="urn:microsoft.com/office/officeart/2005/8/layout/bProcess3"/>
    <dgm:cxn modelId="{DC0543A5-21DD-41D2-8F28-87B3F8179934}" srcId="{0DE00A79-A7FA-4DD8-B68A-36069CD3C195}" destId="{4EE47E53-55E8-420A-B494-615820C4195E}" srcOrd="8" destOrd="0" parTransId="{9526CEF3-3B13-4E56-8047-E3FBA52C2721}" sibTransId="{FC838A26-D522-49B8-A448-81E42D13FFF3}"/>
    <dgm:cxn modelId="{3B596CB0-AA1B-4C1A-99A3-A0986A3334FC}" type="presOf" srcId="{49778ED1-A8BD-4EDC-A26E-B5419C4ECE13}" destId="{99268D4E-36B0-4499-87A9-8EC4D546DDE7}" srcOrd="0" destOrd="0" presId="urn:microsoft.com/office/officeart/2005/8/layout/bProcess3"/>
    <dgm:cxn modelId="{3A7BEFB5-4A1D-4E9C-8D9A-2577476FA1C7}" type="presOf" srcId="{FBA5E47F-E0BA-4B4B-9478-482CB64EE1F3}" destId="{29005B47-D472-4F43-99AD-7930BB6B7EDB}" srcOrd="1" destOrd="0" presId="urn:microsoft.com/office/officeart/2005/8/layout/bProcess3"/>
    <dgm:cxn modelId="{797CD9BA-108D-4B3D-AC2C-2AD842BABFF9}" srcId="{0DE00A79-A7FA-4DD8-B68A-36069CD3C195}" destId="{B25D2554-1561-486C-8C2C-C0FC9BC34D90}" srcOrd="1" destOrd="0" parTransId="{52330F58-E525-4F12-A961-19EE27DEE80B}" sibTransId="{3351609E-CB51-4002-A750-65D81C532152}"/>
    <dgm:cxn modelId="{1D8A6ADD-DE7B-4B31-A1FC-EAA6A2CE1CC7}" type="presOf" srcId="{D18F07C7-C0BE-40BA-A96F-B336725DC253}" destId="{CBC33691-F612-4FCE-871F-5FEA0759D839}" srcOrd="0" destOrd="0" presId="urn:microsoft.com/office/officeart/2005/8/layout/bProcess3"/>
    <dgm:cxn modelId="{E018ECE2-A523-44F6-9298-AC07ADE3F88F}" type="presOf" srcId="{62382996-C83C-45DA-8392-D7674DB6D3A2}" destId="{9D0BA48D-66D0-4A67-8744-7152B082A66A}" srcOrd="1" destOrd="0" presId="urn:microsoft.com/office/officeart/2005/8/layout/bProcess3"/>
    <dgm:cxn modelId="{BA5052E6-459B-416D-B557-C98FED16F73D}" type="presOf" srcId="{A3B59C95-5B58-4188-A33D-47845E9F027A}" destId="{A8B3977D-BDC5-4F72-9F22-7E6927F07A15}" srcOrd="0" destOrd="0" presId="urn:microsoft.com/office/officeart/2005/8/layout/bProcess3"/>
    <dgm:cxn modelId="{2655A0E6-5169-4CA6-B4FA-C162C0405322}" type="presOf" srcId="{D18F07C7-C0BE-40BA-A96F-B336725DC253}" destId="{1AEB6EBD-ED44-40ED-BE1E-1065BBCA9F84}" srcOrd="1" destOrd="0" presId="urn:microsoft.com/office/officeart/2005/8/layout/bProcess3"/>
    <dgm:cxn modelId="{F2C59EE8-048B-49F2-A53D-B49FB5DB7FC2}" type="presOf" srcId="{62382996-C83C-45DA-8392-D7674DB6D3A2}" destId="{8F412DAA-2768-432B-99B7-DB8E091F1800}" srcOrd="0" destOrd="0" presId="urn:microsoft.com/office/officeart/2005/8/layout/bProcess3"/>
    <dgm:cxn modelId="{B4BC49F2-FF74-4EB8-8297-2CD54358F2B0}" type="presOf" srcId="{B19BD355-8EBD-4565-B0C0-8D7D8FDE6F46}" destId="{A84FFF4B-2CC4-4869-9734-F706BE7501A8}" srcOrd="1" destOrd="0" presId="urn:microsoft.com/office/officeart/2005/8/layout/bProcess3"/>
    <dgm:cxn modelId="{65D490F7-B815-4D14-8B9E-22AF75FFF038}" srcId="{0DE00A79-A7FA-4DD8-B68A-36069CD3C195}" destId="{3B525FA4-19F3-430A-843F-C5E8295C2F93}" srcOrd="0" destOrd="0" parTransId="{316A3216-D727-4A31-A183-85D9B429EFFD}" sibTransId="{A3B59C95-5B58-4188-A33D-47845E9F027A}"/>
    <dgm:cxn modelId="{340255FC-ED17-4ACD-A95F-759FF0B1F01B}" srcId="{0DE00A79-A7FA-4DD8-B68A-36069CD3C195}" destId="{0EC1268B-B6BA-4AB1-8681-B9BFCFCD765B}" srcOrd="4" destOrd="0" parTransId="{490BA9F0-5A3A-424D-8F13-66EA49F79F63}" sibTransId="{D18F07C7-C0BE-40BA-A96F-B336725DC253}"/>
    <dgm:cxn modelId="{5BA6B8FC-12F8-406A-BAF1-539C81D5F194}" type="presOf" srcId="{3C594BD7-6589-4FFE-A2C5-F477BCF44FAC}" destId="{BB603B6B-1020-4F62-8EB1-31024CE50028}" srcOrd="0" destOrd="0" presId="urn:microsoft.com/office/officeart/2005/8/layout/bProcess3"/>
    <dgm:cxn modelId="{C6529AE1-BFC5-495B-8F32-CE7CFDE3D069}" type="presParOf" srcId="{73C84887-EAED-4D1D-82A6-4ABC6A9E47FB}" destId="{AA2DEE55-4676-4EDD-A98B-E9E31591EF01}" srcOrd="0" destOrd="0" presId="urn:microsoft.com/office/officeart/2005/8/layout/bProcess3"/>
    <dgm:cxn modelId="{7493C508-560D-4C8E-B014-09BE045ED33F}" type="presParOf" srcId="{73C84887-EAED-4D1D-82A6-4ABC6A9E47FB}" destId="{A8B3977D-BDC5-4F72-9F22-7E6927F07A15}" srcOrd="1" destOrd="0" presId="urn:microsoft.com/office/officeart/2005/8/layout/bProcess3"/>
    <dgm:cxn modelId="{04944B5C-89AB-4CD3-B3C6-40C1D7CE65D5}" type="presParOf" srcId="{A8B3977D-BDC5-4F72-9F22-7E6927F07A15}" destId="{7B52029E-B5AF-45DA-842E-F5F8A261509A}" srcOrd="0" destOrd="0" presId="urn:microsoft.com/office/officeart/2005/8/layout/bProcess3"/>
    <dgm:cxn modelId="{1408F0FF-BD27-41C2-ADA2-3120464774EE}" type="presParOf" srcId="{73C84887-EAED-4D1D-82A6-4ABC6A9E47FB}" destId="{E1F53BA1-CCE8-401E-9C9B-787E66D2E3D1}" srcOrd="2" destOrd="0" presId="urn:microsoft.com/office/officeart/2005/8/layout/bProcess3"/>
    <dgm:cxn modelId="{6987FA5B-C4F2-4B68-B843-FDD1F28E7454}" type="presParOf" srcId="{73C84887-EAED-4D1D-82A6-4ABC6A9E47FB}" destId="{87C5A8BF-FAA5-4B84-91CB-E3A7A6FE9EE8}" srcOrd="3" destOrd="0" presId="urn:microsoft.com/office/officeart/2005/8/layout/bProcess3"/>
    <dgm:cxn modelId="{FFD61EAF-1949-4E2E-B380-0150C1B96242}" type="presParOf" srcId="{87C5A8BF-FAA5-4B84-91CB-E3A7A6FE9EE8}" destId="{334355D8-A4AB-4FB1-BAC4-8937602CA037}" srcOrd="0" destOrd="0" presId="urn:microsoft.com/office/officeart/2005/8/layout/bProcess3"/>
    <dgm:cxn modelId="{8A13577B-066F-4346-B9F3-47F2FFF95915}" type="presParOf" srcId="{73C84887-EAED-4D1D-82A6-4ABC6A9E47FB}" destId="{BB603B6B-1020-4F62-8EB1-31024CE50028}" srcOrd="4" destOrd="0" presId="urn:microsoft.com/office/officeart/2005/8/layout/bProcess3"/>
    <dgm:cxn modelId="{98E1BC0C-EFEB-4317-B5FB-C313AE267451}" type="presParOf" srcId="{73C84887-EAED-4D1D-82A6-4ABC6A9E47FB}" destId="{8F412DAA-2768-432B-99B7-DB8E091F1800}" srcOrd="5" destOrd="0" presId="urn:microsoft.com/office/officeart/2005/8/layout/bProcess3"/>
    <dgm:cxn modelId="{73859C93-7D39-4B29-A038-DD7172997C3E}" type="presParOf" srcId="{8F412DAA-2768-432B-99B7-DB8E091F1800}" destId="{9D0BA48D-66D0-4A67-8744-7152B082A66A}" srcOrd="0" destOrd="0" presId="urn:microsoft.com/office/officeart/2005/8/layout/bProcess3"/>
    <dgm:cxn modelId="{9CDE15D2-31A2-4ECA-9D39-DD2763AB425E}" type="presParOf" srcId="{73C84887-EAED-4D1D-82A6-4ABC6A9E47FB}" destId="{99268D4E-36B0-4499-87A9-8EC4D546DDE7}" srcOrd="6" destOrd="0" presId="urn:microsoft.com/office/officeart/2005/8/layout/bProcess3"/>
    <dgm:cxn modelId="{859CDA10-7FD3-47C8-A43C-3EA123902671}" type="presParOf" srcId="{73C84887-EAED-4D1D-82A6-4ABC6A9E47FB}" destId="{94C95077-633F-4C98-872E-17D396418DFD}" srcOrd="7" destOrd="0" presId="urn:microsoft.com/office/officeart/2005/8/layout/bProcess3"/>
    <dgm:cxn modelId="{85020BE2-C3BB-4DB0-8D89-D1CF1BD580F9}" type="presParOf" srcId="{94C95077-633F-4C98-872E-17D396418DFD}" destId="{5A16B759-6914-48B3-BB79-55AF96456206}" srcOrd="0" destOrd="0" presId="urn:microsoft.com/office/officeart/2005/8/layout/bProcess3"/>
    <dgm:cxn modelId="{89FE5ABC-165E-4D4D-B01B-100C1CAF5ADD}" type="presParOf" srcId="{73C84887-EAED-4D1D-82A6-4ABC6A9E47FB}" destId="{DEC5C8E4-A7FB-44C1-86CB-0C10D014B9DA}" srcOrd="8" destOrd="0" presId="urn:microsoft.com/office/officeart/2005/8/layout/bProcess3"/>
    <dgm:cxn modelId="{2BEAE42D-6FC0-422E-A108-5ED810D5DC3F}" type="presParOf" srcId="{73C84887-EAED-4D1D-82A6-4ABC6A9E47FB}" destId="{CBC33691-F612-4FCE-871F-5FEA0759D839}" srcOrd="9" destOrd="0" presId="urn:microsoft.com/office/officeart/2005/8/layout/bProcess3"/>
    <dgm:cxn modelId="{84EE6491-D870-4A98-9086-7D2C6F5C5B42}" type="presParOf" srcId="{CBC33691-F612-4FCE-871F-5FEA0759D839}" destId="{1AEB6EBD-ED44-40ED-BE1E-1065BBCA9F84}" srcOrd="0" destOrd="0" presId="urn:microsoft.com/office/officeart/2005/8/layout/bProcess3"/>
    <dgm:cxn modelId="{7658403E-FAF5-4030-A29E-A9FE751C33B1}" type="presParOf" srcId="{73C84887-EAED-4D1D-82A6-4ABC6A9E47FB}" destId="{E9685E5A-C2F7-40B8-BCB8-5C0C5C081E89}" srcOrd="10" destOrd="0" presId="urn:microsoft.com/office/officeart/2005/8/layout/bProcess3"/>
    <dgm:cxn modelId="{DAEA5869-8A27-4DA5-B319-EA93ABC5003D}" type="presParOf" srcId="{73C84887-EAED-4D1D-82A6-4ABC6A9E47FB}" destId="{0AFE2635-712B-460F-9AD0-FA196215EFDD}" srcOrd="11" destOrd="0" presId="urn:microsoft.com/office/officeart/2005/8/layout/bProcess3"/>
    <dgm:cxn modelId="{F36D3E4A-5D1C-4CF1-B856-38F461A3B1CB}" type="presParOf" srcId="{0AFE2635-712B-460F-9AD0-FA196215EFDD}" destId="{3EC69856-57DF-4254-ACAA-91A4F460E32D}" srcOrd="0" destOrd="0" presId="urn:microsoft.com/office/officeart/2005/8/layout/bProcess3"/>
    <dgm:cxn modelId="{B906CE16-5628-429A-8279-181F3338AC36}" type="presParOf" srcId="{73C84887-EAED-4D1D-82A6-4ABC6A9E47FB}" destId="{3E6ADFDB-A631-460A-9103-555ADBC68BEF}" srcOrd="12" destOrd="0" presId="urn:microsoft.com/office/officeart/2005/8/layout/bProcess3"/>
    <dgm:cxn modelId="{EEA74D46-59BE-4FAE-A927-70E5E306AB02}" type="presParOf" srcId="{73C84887-EAED-4D1D-82A6-4ABC6A9E47FB}" destId="{5D287BDE-4793-478F-8CF8-C3B6CAD6764D}" srcOrd="13" destOrd="0" presId="urn:microsoft.com/office/officeart/2005/8/layout/bProcess3"/>
    <dgm:cxn modelId="{08A8FEAE-3B0B-48A0-A402-22C85191011E}" type="presParOf" srcId="{5D287BDE-4793-478F-8CF8-C3B6CAD6764D}" destId="{29005B47-D472-4F43-99AD-7930BB6B7EDB}" srcOrd="0" destOrd="0" presId="urn:microsoft.com/office/officeart/2005/8/layout/bProcess3"/>
    <dgm:cxn modelId="{3168066F-F60C-49FB-85C9-E05B5C7D5B94}" type="presParOf" srcId="{73C84887-EAED-4D1D-82A6-4ABC6A9E47FB}" destId="{42E537E4-7044-4C59-8A8C-D2A6831840EC}" srcOrd="14" destOrd="0" presId="urn:microsoft.com/office/officeart/2005/8/layout/bProcess3"/>
    <dgm:cxn modelId="{49E0E4A5-32EA-4C0E-8471-1DD22BFC4081}" type="presParOf" srcId="{73C84887-EAED-4D1D-82A6-4ABC6A9E47FB}" destId="{77784B94-A046-4C31-B8AD-F4EC350738BD}" srcOrd="15" destOrd="0" presId="urn:microsoft.com/office/officeart/2005/8/layout/bProcess3"/>
    <dgm:cxn modelId="{3FB9FCAB-4756-489A-A503-A657FBD20DC9}" type="presParOf" srcId="{77784B94-A046-4C31-B8AD-F4EC350738BD}" destId="{A84FFF4B-2CC4-4869-9734-F706BE7501A8}" srcOrd="0" destOrd="0" presId="urn:microsoft.com/office/officeart/2005/8/layout/bProcess3"/>
    <dgm:cxn modelId="{78898167-5F7F-42CD-8C07-24DAD6F895C4}" type="presParOf" srcId="{73C84887-EAED-4D1D-82A6-4ABC6A9E47FB}" destId="{4960D2F8-23FE-4E4D-A0A2-1BCE66A08337}" srcOrd="16" destOrd="0" presId="urn:microsoft.com/office/officeart/2005/8/layout/bProcess3"/>
  </dgm:cxnLst>
  <dgm:bg/>
  <dgm:whole>
    <a:ln w="5715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89AE1E-DD40-4F67-A26F-32723BCCAE1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AA62309-0955-4D0C-9192-C7270295BF32}">
      <dgm:prSet/>
      <dgm:spPr/>
      <dgm:t>
        <a:bodyPr/>
        <a:lstStyle/>
        <a:p>
          <a:r>
            <a:rPr lang="en-US" dirty="0">
              <a:latin typeface="Abadi Extra Light" panose="020B0204020104020204" pitchFamily="34" charset="0"/>
            </a:rPr>
            <a:t>Journal (essentially a blog) looking at technical skills in the context of History.</a:t>
          </a:r>
        </a:p>
      </dgm:t>
    </dgm:pt>
    <dgm:pt modelId="{3E1245A6-4F68-4064-9BAE-C622E9D407F8}" type="parTrans" cxnId="{A939F7CB-AEBD-4A25-A62A-45CFE9C2AD92}">
      <dgm:prSet/>
      <dgm:spPr/>
      <dgm:t>
        <a:bodyPr/>
        <a:lstStyle/>
        <a:p>
          <a:endParaRPr lang="en-US"/>
        </a:p>
      </dgm:t>
    </dgm:pt>
    <dgm:pt modelId="{2A302087-C8E1-40F0-8C0D-DEE80912E3E3}" type="sibTrans" cxnId="{A939F7CB-AEBD-4A25-A62A-45CFE9C2AD92}">
      <dgm:prSet/>
      <dgm:spPr/>
      <dgm:t>
        <a:bodyPr/>
        <a:lstStyle/>
        <a:p>
          <a:endParaRPr lang="en-US"/>
        </a:p>
      </dgm:t>
    </dgm:pt>
    <dgm:pt modelId="{74F7FE10-12EA-46C3-856E-476490CF9A78}">
      <dgm:prSet/>
      <dgm:spPr/>
      <dgm:t>
        <a:bodyPr/>
        <a:lstStyle/>
        <a:p>
          <a:r>
            <a:rPr lang="en-US" dirty="0">
              <a:latin typeface="Abadi Extra Light" panose="020B0204020104020204" pitchFamily="34" charset="0"/>
            </a:rPr>
            <a:t>“Extracting Illustrated Pages from Digital Libraries with Python”.</a:t>
          </a:r>
        </a:p>
      </dgm:t>
    </dgm:pt>
    <dgm:pt modelId="{C33AFE2A-8DB6-435F-B70F-6DC8E4F8605F}" type="parTrans" cxnId="{47A67E46-C327-45E3-9C2C-5008F6F84808}">
      <dgm:prSet/>
      <dgm:spPr/>
      <dgm:t>
        <a:bodyPr/>
        <a:lstStyle/>
        <a:p>
          <a:endParaRPr lang="en-US"/>
        </a:p>
      </dgm:t>
    </dgm:pt>
    <dgm:pt modelId="{DF2CF116-486C-429D-8621-A683860CCA50}" type="sibTrans" cxnId="{47A67E46-C327-45E3-9C2C-5008F6F84808}">
      <dgm:prSet/>
      <dgm:spPr/>
      <dgm:t>
        <a:bodyPr/>
        <a:lstStyle/>
        <a:p>
          <a:endParaRPr lang="en-US"/>
        </a:p>
      </dgm:t>
    </dgm:pt>
    <dgm:pt modelId="{21871A96-DCEB-4996-B227-DEF8A034D736}">
      <dgm:prSet/>
      <dgm:spPr/>
      <dgm:t>
        <a:bodyPr/>
        <a:lstStyle/>
        <a:p>
          <a:r>
            <a:rPr lang="en-US" dirty="0">
              <a:latin typeface="Abadi Extra Light" panose="020B0204020104020204" pitchFamily="34" charset="0"/>
            </a:rPr>
            <a:t>“Introduction to the Bash Command Line” (Supplementary).</a:t>
          </a:r>
        </a:p>
      </dgm:t>
    </dgm:pt>
    <dgm:pt modelId="{D6EDDE81-400F-48CC-B448-D521660F767D}" type="parTrans" cxnId="{F739B89A-BF8B-4650-975D-D1459F0800CA}">
      <dgm:prSet/>
      <dgm:spPr/>
      <dgm:t>
        <a:bodyPr/>
        <a:lstStyle/>
        <a:p>
          <a:endParaRPr lang="en-US"/>
        </a:p>
      </dgm:t>
    </dgm:pt>
    <dgm:pt modelId="{FC396891-CB73-4B8C-956B-490735F1E610}" type="sibTrans" cxnId="{F739B89A-BF8B-4650-975D-D1459F0800CA}">
      <dgm:prSet/>
      <dgm:spPr/>
      <dgm:t>
        <a:bodyPr/>
        <a:lstStyle/>
        <a:p>
          <a:endParaRPr lang="en-US"/>
        </a:p>
      </dgm:t>
    </dgm:pt>
    <dgm:pt modelId="{99A8D442-777E-4248-9741-A0A8DB79E853}" type="pres">
      <dgm:prSet presAssocID="{BC89AE1E-DD40-4F67-A26F-32723BCCAE13}" presName="root" presStyleCnt="0">
        <dgm:presLayoutVars>
          <dgm:dir/>
          <dgm:resizeHandles val="exact"/>
        </dgm:presLayoutVars>
      </dgm:prSet>
      <dgm:spPr/>
    </dgm:pt>
    <dgm:pt modelId="{054CA3F1-465E-4FA1-B3E4-93C66A3B7CB9}" type="pres">
      <dgm:prSet presAssocID="{5AA62309-0955-4D0C-9192-C7270295BF32}" presName="compNode" presStyleCnt="0"/>
      <dgm:spPr/>
    </dgm:pt>
    <dgm:pt modelId="{90ED5711-DE60-4399-8B81-E7BDDA9504E2}" type="pres">
      <dgm:prSet presAssocID="{5AA62309-0955-4D0C-9192-C7270295BF32}" presName="bgRect" presStyleLbl="bgShp" presStyleIdx="0" presStyleCnt="3"/>
      <dgm:spPr/>
    </dgm:pt>
    <dgm:pt modelId="{C3DDFEEE-BC3E-40DB-BDED-72D829EE0B6C}" type="pres">
      <dgm:prSet presAssocID="{5AA62309-0955-4D0C-9192-C7270295BF3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ypewriter"/>
        </a:ext>
      </dgm:extLst>
    </dgm:pt>
    <dgm:pt modelId="{34ABBEFF-E163-438D-80D3-4EE2462F2503}" type="pres">
      <dgm:prSet presAssocID="{5AA62309-0955-4D0C-9192-C7270295BF32}" presName="spaceRect" presStyleCnt="0"/>
      <dgm:spPr/>
    </dgm:pt>
    <dgm:pt modelId="{9A45F787-4817-45F8-A87D-D6EC4C08F26B}" type="pres">
      <dgm:prSet presAssocID="{5AA62309-0955-4D0C-9192-C7270295BF32}" presName="parTx" presStyleLbl="revTx" presStyleIdx="0" presStyleCnt="3">
        <dgm:presLayoutVars>
          <dgm:chMax val="0"/>
          <dgm:chPref val="0"/>
        </dgm:presLayoutVars>
      </dgm:prSet>
      <dgm:spPr/>
    </dgm:pt>
    <dgm:pt modelId="{B24357A8-138C-4A22-BE61-D866A18B9E95}" type="pres">
      <dgm:prSet presAssocID="{2A302087-C8E1-40F0-8C0D-DEE80912E3E3}" presName="sibTrans" presStyleCnt="0"/>
      <dgm:spPr/>
    </dgm:pt>
    <dgm:pt modelId="{CE934310-3101-422C-BF92-05B9A7AEF02F}" type="pres">
      <dgm:prSet presAssocID="{74F7FE10-12EA-46C3-856E-476490CF9A78}" presName="compNode" presStyleCnt="0"/>
      <dgm:spPr/>
    </dgm:pt>
    <dgm:pt modelId="{2A11C88B-7422-455B-A2ED-2A8FA628A97C}" type="pres">
      <dgm:prSet presAssocID="{74F7FE10-12EA-46C3-856E-476490CF9A78}" presName="bgRect" presStyleLbl="bgShp" presStyleIdx="1" presStyleCnt="3"/>
      <dgm:spPr/>
    </dgm:pt>
    <dgm:pt modelId="{48ED4EDA-8F34-4F06-9871-B94EC8FBDF17}" type="pres">
      <dgm:prSet presAssocID="{74F7FE10-12EA-46C3-856E-476490CF9A78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6A524E41-769A-4FE4-9DB9-324368661751}" type="pres">
      <dgm:prSet presAssocID="{74F7FE10-12EA-46C3-856E-476490CF9A78}" presName="spaceRect" presStyleCnt="0"/>
      <dgm:spPr/>
    </dgm:pt>
    <dgm:pt modelId="{C1610DAF-1AEE-4D3D-8519-6A3E1011D8D7}" type="pres">
      <dgm:prSet presAssocID="{74F7FE10-12EA-46C3-856E-476490CF9A78}" presName="parTx" presStyleLbl="revTx" presStyleIdx="1" presStyleCnt="3">
        <dgm:presLayoutVars>
          <dgm:chMax val="0"/>
          <dgm:chPref val="0"/>
        </dgm:presLayoutVars>
      </dgm:prSet>
      <dgm:spPr/>
    </dgm:pt>
    <dgm:pt modelId="{4DF3E773-47B7-444C-A340-FD58DCD413F5}" type="pres">
      <dgm:prSet presAssocID="{DF2CF116-486C-429D-8621-A683860CCA50}" presName="sibTrans" presStyleCnt="0"/>
      <dgm:spPr/>
    </dgm:pt>
    <dgm:pt modelId="{4B13080F-CB01-41E6-969E-50C917B00809}" type="pres">
      <dgm:prSet presAssocID="{21871A96-DCEB-4996-B227-DEF8A034D736}" presName="compNode" presStyleCnt="0"/>
      <dgm:spPr/>
    </dgm:pt>
    <dgm:pt modelId="{2C7456AE-219E-4E7D-A9D6-DD0C0E4F9CAC}" type="pres">
      <dgm:prSet presAssocID="{21871A96-DCEB-4996-B227-DEF8A034D736}" presName="bgRect" presStyleLbl="bgShp" presStyleIdx="2" presStyleCnt="3"/>
      <dgm:spPr/>
    </dgm:pt>
    <dgm:pt modelId="{4731E90F-B796-41B9-94F6-A92CE30A93C6}" type="pres">
      <dgm:prSet presAssocID="{21871A96-DCEB-4996-B227-DEF8A034D73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CC89AA2A-9EC2-4ED6-93B9-D943A3D29B0A}" type="pres">
      <dgm:prSet presAssocID="{21871A96-DCEB-4996-B227-DEF8A034D736}" presName="spaceRect" presStyleCnt="0"/>
      <dgm:spPr/>
    </dgm:pt>
    <dgm:pt modelId="{A4625CED-CC3B-4D89-A769-14E2B51CC9E8}" type="pres">
      <dgm:prSet presAssocID="{21871A96-DCEB-4996-B227-DEF8A034D73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76B2A60-035E-4C1E-B911-C91CCCD96756}" type="presOf" srcId="{21871A96-DCEB-4996-B227-DEF8A034D736}" destId="{A4625CED-CC3B-4D89-A769-14E2B51CC9E8}" srcOrd="0" destOrd="0" presId="urn:microsoft.com/office/officeart/2018/2/layout/IconVerticalSolidList"/>
    <dgm:cxn modelId="{47A67E46-C327-45E3-9C2C-5008F6F84808}" srcId="{BC89AE1E-DD40-4F67-A26F-32723BCCAE13}" destId="{74F7FE10-12EA-46C3-856E-476490CF9A78}" srcOrd="1" destOrd="0" parTransId="{C33AFE2A-8DB6-435F-B70F-6DC8E4F8605F}" sibTransId="{DF2CF116-486C-429D-8621-A683860CCA50}"/>
    <dgm:cxn modelId="{60D3FC98-EAD8-4DC3-8A70-54A3B1D013A1}" type="presOf" srcId="{74F7FE10-12EA-46C3-856E-476490CF9A78}" destId="{C1610DAF-1AEE-4D3D-8519-6A3E1011D8D7}" srcOrd="0" destOrd="0" presId="urn:microsoft.com/office/officeart/2018/2/layout/IconVerticalSolidList"/>
    <dgm:cxn modelId="{F739B89A-BF8B-4650-975D-D1459F0800CA}" srcId="{BC89AE1E-DD40-4F67-A26F-32723BCCAE13}" destId="{21871A96-DCEB-4996-B227-DEF8A034D736}" srcOrd="2" destOrd="0" parTransId="{D6EDDE81-400F-48CC-B448-D521660F767D}" sibTransId="{FC396891-CB73-4B8C-956B-490735F1E610}"/>
    <dgm:cxn modelId="{E98CD49E-6E8A-4CA0-9D20-77D7A8754499}" type="presOf" srcId="{5AA62309-0955-4D0C-9192-C7270295BF32}" destId="{9A45F787-4817-45F8-A87D-D6EC4C08F26B}" srcOrd="0" destOrd="0" presId="urn:microsoft.com/office/officeart/2018/2/layout/IconVerticalSolidList"/>
    <dgm:cxn modelId="{A939F7CB-AEBD-4A25-A62A-45CFE9C2AD92}" srcId="{BC89AE1E-DD40-4F67-A26F-32723BCCAE13}" destId="{5AA62309-0955-4D0C-9192-C7270295BF32}" srcOrd="0" destOrd="0" parTransId="{3E1245A6-4F68-4064-9BAE-C622E9D407F8}" sibTransId="{2A302087-C8E1-40F0-8C0D-DEE80912E3E3}"/>
    <dgm:cxn modelId="{6E0665E5-D19F-4C18-81AC-E1F48A907646}" type="presOf" srcId="{BC89AE1E-DD40-4F67-A26F-32723BCCAE13}" destId="{99A8D442-777E-4248-9741-A0A8DB79E853}" srcOrd="0" destOrd="0" presId="urn:microsoft.com/office/officeart/2018/2/layout/IconVerticalSolidList"/>
    <dgm:cxn modelId="{50C5825B-BB02-441A-8F67-D3E32260C8B8}" type="presParOf" srcId="{99A8D442-777E-4248-9741-A0A8DB79E853}" destId="{054CA3F1-465E-4FA1-B3E4-93C66A3B7CB9}" srcOrd="0" destOrd="0" presId="urn:microsoft.com/office/officeart/2018/2/layout/IconVerticalSolidList"/>
    <dgm:cxn modelId="{0B93EF06-30E2-4B5A-82FB-6ED94130D4FC}" type="presParOf" srcId="{054CA3F1-465E-4FA1-B3E4-93C66A3B7CB9}" destId="{90ED5711-DE60-4399-8B81-E7BDDA9504E2}" srcOrd="0" destOrd="0" presId="urn:microsoft.com/office/officeart/2018/2/layout/IconVerticalSolidList"/>
    <dgm:cxn modelId="{434CAADA-4766-4F63-B4F3-47A84328100D}" type="presParOf" srcId="{054CA3F1-465E-4FA1-B3E4-93C66A3B7CB9}" destId="{C3DDFEEE-BC3E-40DB-BDED-72D829EE0B6C}" srcOrd="1" destOrd="0" presId="urn:microsoft.com/office/officeart/2018/2/layout/IconVerticalSolidList"/>
    <dgm:cxn modelId="{F0976BBD-3F36-4F65-BD44-5CC77C8BDEF6}" type="presParOf" srcId="{054CA3F1-465E-4FA1-B3E4-93C66A3B7CB9}" destId="{34ABBEFF-E163-438D-80D3-4EE2462F2503}" srcOrd="2" destOrd="0" presId="urn:microsoft.com/office/officeart/2018/2/layout/IconVerticalSolidList"/>
    <dgm:cxn modelId="{DAFB53CA-C1B8-444F-81CB-76A0B3597BD4}" type="presParOf" srcId="{054CA3F1-465E-4FA1-B3E4-93C66A3B7CB9}" destId="{9A45F787-4817-45F8-A87D-D6EC4C08F26B}" srcOrd="3" destOrd="0" presId="urn:microsoft.com/office/officeart/2018/2/layout/IconVerticalSolidList"/>
    <dgm:cxn modelId="{B8550A6E-7713-4018-AE89-09EA48A36D9C}" type="presParOf" srcId="{99A8D442-777E-4248-9741-A0A8DB79E853}" destId="{B24357A8-138C-4A22-BE61-D866A18B9E95}" srcOrd="1" destOrd="0" presId="urn:microsoft.com/office/officeart/2018/2/layout/IconVerticalSolidList"/>
    <dgm:cxn modelId="{64A36971-272F-4D7B-8ACE-F3107754B5A9}" type="presParOf" srcId="{99A8D442-777E-4248-9741-A0A8DB79E853}" destId="{CE934310-3101-422C-BF92-05B9A7AEF02F}" srcOrd="2" destOrd="0" presId="urn:microsoft.com/office/officeart/2018/2/layout/IconVerticalSolidList"/>
    <dgm:cxn modelId="{7F6B288C-BE70-4E62-95FA-6B286E739466}" type="presParOf" srcId="{CE934310-3101-422C-BF92-05B9A7AEF02F}" destId="{2A11C88B-7422-455B-A2ED-2A8FA628A97C}" srcOrd="0" destOrd="0" presId="urn:microsoft.com/office/officeart/2018/2/layout/IconVerticalSolidList"/>
    <dgm:cxn modelId="{A0986639-0FF9-4640-A299-F7F64991A3AF}" type="presParOf" srcId="{CE934310-3101-422C-BF92-05B9A7AEF02F}" destId="{48ED4EDA-8F34-4F06-9871-B94EC8FBDF17}" srcOrd="1" destOrd="0" presId="urn:microsoft.com/office/officeart/2018/2/layout/IconVerticalSolidList"/>
    <dgm:cxn modelId="{91785C0A-A276-4FE5-B314-79456E569C06}" type="presParOf" srcId="{CE934310-3101-422C-BF92-05B9A7AEF02F}" destId="{6A524E41-769A-4FE4-9DB9-324368661751}" srcOrd="2" destOrd="0" presId="urn:microsoft.com/office/officeart/2018/2/layout/IconVerticalSolidList"/>
    <dgm:cxn modelId="{2B42E7EB-A427-4972-8F85-F279F81217BA}" type="presParOf" srcId="{CE934310-3101-422C-BF92-05B9A7AEF02F}" destId="{C1610DAF-1AEE-4D3D-8519-6A3E1011D8D7}" srcOrd="3" destOrd="0" presId="urn:microsoft.com/office/officeart/2018/2/layout/IconVerticalSolidList"/>
    <dgm:cxn modelId="{FEE482B2-117B-493B-B997-FE5F9BEFAED5}" type="presParOf" srcId="{99A8D442-777E-4248-9741-A0A8DB79E853}" destId="{4DF3E773-47B7-444C-A340-FD58DCD413F5}" srcOrd="3" destOrd="0" presId="urn:microsoft.com/office/officeart/2018/2/layout/IconVerticalSolidList"/>
    <dgm:cxn modelId="{9A37E16D-6038-41AB-A2F8-858527CB625E}" type="presParOf" srcId="{99A8D442-777E-4248-9741-A0A8DB79E853}" destId="{4B13080F-CB01-41E6-969E-50C917B00809}" srcOrd="4" destOrd="0" presId="urn:microsoft.com/office/officeart/2018/2/layout/IconVerticalSolidList"/>
    <dgm:cxn modelId="{9FB474DF-3B63-4474-898C-1D437F4D4B31}" type="presParOf" srcId="{4B13080F-CB01-41E6-969E-50C917B00809}" destId="{2C7456AE-219E-4E7D-A9D6-DD0C0E4F9CAC}" srcOrd="0" destOrd="0" presId="urn:microsoft.com/office/officeart/2018/2/layout/IconVerticalSolidList"/>
    <dgm:cxn modelId="{206EB238-B2B4-43A4-907D-F506D2689D4E}" type="presParOf" srcId="{4B13080F-CB01-41E6-969E-50C917B00809}" destId="{4731E90F-B796-41B9-94F6-A92CE30A93C6}" srcOrd="1" destOrd="0" presId="urn:microsoft.com/office/officeart/2018/2/layout/IconVerticalSolidList"/>
    <dgm:cxn modelId="{D4B14989-8A69-4AC0-A0DF-5A92B8947363}" type="presParOf" srcId="{4B13080F-CB01-41E6-969E-50C917B00809}" destId="{CC89AA2A-9EC2-4ED6-93B9-D943A3D29B0A}" srcOrd="2" destOrd="0" presId="urn:microsoft.com/office/officeart/2018/2/layout/IconVerticalSolidList"/>
    <dgm:cxn modelId="{0DE10280-5FF1-4939-BF0D-83884FDD8666}" type="presParOf" srcId="{4B13080F-CB01-41E6-969E-50C917B00809}" destId="{A4625CED-CC3B-4D89-A769-14E2B51CC9E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67727E-63BB-4E0A-AD64-D6B42446B8F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A60BA45-6DE1-4FEB-A0C1-6B9953EC245A}">
      <dgm:prSet/>
      <dgm:spPr/>
      <dgm:t>
        <a:bodyPr/>
        <a:lstStyle/>
        <a:p>
          <a:r>
            <a:rPr lang="en-US" dirty="0">
              <a:latin typeface="Abadi Extra Light" panose="020B0204020104020204" pitchFamily="34" charset="0"/>
            </a:rPr>
            <a:t>Article in </a:t>
          </a:r>
          <a:r>
            <a:rPr lang="en-US" dirty="0" err="1">
              <a:latin typeface="Abadi Extra Light" panose="020B0204020104020204" pitchFamily="34" charset="0"/>
            </a:rPr>
            <a:t>Ecography</a:t>
          </a:r>
          <a:r>
            <a:rPr lang="en-US" dirty="0">
              <a:latin typeface="Abadi Extra Light" panose="020B0204020104020204" pitchFamily="34" charset="0"/>
            </a:rPr>
            <a:t>, “Mechanistic insights into the role of large carnivores for ecosystem structure and functioning”</a:t>
          </a:r>
        </a:p>
      </dgm:t>
    </dgm:pt>
    <dgm:pt modelId="{C464193A-18BC-4FD1-A02D-23D3D7D3EA64}" type="parTrans" cxnId="{3797B520-092A-4320-B2EB-A63ED90F746C}">
      <dgm:prSet/>
      <dgm:spPr/>
      <dgm:t>
        <a:bodyPr/>
        <a:lstStyle/>
        <a:p>
          <a:endParaRPr lang="en-US"/>
        </a:p>
      </dgm:t>
    </dgm:pt>
    <dgm:pt modelId="{1C858FF8-E311-4D7C-B706-FA4465F493ED}" type="sibTrans" cxnId="{3797B520-092A-4320-B2EB-A63ED90F746C}">
      <dgm:prSet/>
      <dgm:spPr/>
      <dgm:t>
        <a:bodyPr/>
        <a:lstStyle/>
        <a:p>
          <a:endParaRPr lang="en-US"/>
        </a:p>
      </dgm:t>
    </dgm:pt>
    <dgm:pt modelId="{4A724C80-D519-4EAF-ADA2-69EA58BE7DA4}">
      <dgm:prSet/>
      <dgm:spPr/>
      <dgm:t>
        <a:bodyPr/>
        <a:lstStyle/>
        <a:p>
          <a:r>
            <a:rPr lang="en-US" dirty="0">
              <a:latin typeface="Abadi Extra Light" panose="020B0204020104020204" pitchFamily="34" charset="0"/>
            </a:rPr>
            <a:t>Abstract, introduction and discussion. </a:t>
          </a:r>
        </a:p>
      </dgm:t>
    </dgm:pt>
    <dgm:pt modelId="{9CC178AC-39A5-410F-943A-4E95FE92ECB4}" type="parTrans" cxnId="{88676084-FDF6-498B-AF20-72C5A85E7C2B}">
      <dgm:prSet/>
      <dgm:spPr/>
      <dgm:t>
        <a:bodyPr/>
        <a:lstStyle/>
        <a:p>
          <a:endParaRPr lang="en-US"/>
        </a:p>
      </dgm:t>
    </dgm:pt>
    <dgm:pt modelId="{F031C225-74C6-46F3-A772-8E9AE4BBC94E}" type="sibTrans" cxnId="{88676084-FDF6-498B-AF20-72C5A85E7C2B}">
      <dgm:prSet/>
      <dgm:spPr/>
      <dgm:t>
        <a:bodyPr/>
        <a:lstStyle/>
        <a:p>
          <a:endParaRPr lang="en-US"/>
        </a:p>
      </dgm:t>
    </dgm:pt>
    <dgm:pt modelId="{A9441615-2963-41DC-A3B9-0E84617FCCB7}">
      <dgm:prSet/>
      <dgm:spPr/>
      <dgm:t>
        <a:bodyPr/>
        <a:lstStyle/>
        <a:p>
          <a:r>
            <a:rPr lang="en-US" dirty="0">
              <a:latin typeface="Abadi Extra Light" panose="020B0204020104020204" pitchFamily="34" charset="0"/>
            </a:rPr>
            <a:t>Slightly more technical: methods and results. </a:t>
          </a:r>
        </a:p>
      </dgm:t>
    </dgm:pt>
    <dgm:pt modelId="{A45D3676-2774-44FC-BE69-7BF69CB489D7}" type="parTrans" cxnId="{412890C3-EB5D-4120-B983-9E3712C12F8E}">
      <dgm:prSet/>
      <dgm:spPr/>
      <dgm:t>
        <a:bodyPr/>
        <a:lstStyle/>
        <a:p>
          <a:endParaRPr lang="en-US"/>
        </a:p>
      </dgm:t>
    </dgm:pt>
    <dgm:pt modelId="{BAFA98E7-37C1-425C-85C9-2EFB9DFBFD8C}" type="sibTrans" cxnId="{412890C3-EB5D-4120-B983-9E3712C12F8E}">
      <dgm:prSet/>
      <dgm:spPr/>
      <dgm:t>
        <a:bodyPr/>
        <a:lstStyle/>
        <a:p>
          <a:endParaRPr lang="en-US"/>
        </a:p>
      </dgm:t>
    </dgm:pt>
    <dgm:pt modelId="{4F780CC2-C6EF-48CE-9792-5E9FEF2A075B}">
      <dgm:prSet/>
      <dgm:spPr/>
      <dgm:t>
        <a:bodyPr/>
        <a:lstStyle/>
        <a:p>
          <a:r>
            <a:rPr lang="en-US" dirty="0">
              <a:latin typeface="Abadi Extra Light" panose="020B0204020104020204" pitchFamily="34" charset="0"/>
            </a:rPr>
            <a:t>Point of technical interest: The </a:t>
          </a:r>
          <a:r>
            <a:rPr lang="en-US" dirty="0" err="1">
              <a:latin typeface="Abadi Extra Light" panose="020B0204020104020204" pitchFamily="34" charset="0"/>
            </a:rPr>
            <a:t>Madingley</a:t>
          </a:r>
          <a:r>
            <a:rPr lang="en-US" dirty="0">
              <a:latin typeface="Abadi Extra Light" panose="020B0204020104020204" pitchFamily="34" charset="0"/>
            </a:rPr>
            <a:t> Model.</a:t>
          </a:r>
        </a:p>
      </dgm:t>
    </dgm:pt>
    <dgm:pt modelId="{39EE0BBC-6DF2-4AD3-8123-2185C19640CA}" type="parTrans" cxnId="{7D303243-0620-4E92-A313-782B404A8A27}">
      <dgm:prSet/>
      <dgm:spPr/>
      <dgm:t>
        <a:bodyPr/>
        <a:lstStyle/>
        <a:p>
          <a:endParaRPr lang="en-US"/>
        </a:p>
      </dgm:t>
    </dgm:pt>
    <dgm:pt modelId="{8487FD69-F524-49E8-A23D-4394B02B0713}" type="sibTrans" cxnId="{7D303243-0620-4E92-A313-782B404A8A27}">
      <dgm:prSet/>
      <dgm:spPr/>
      <dgm:t>
        <a:bodyPr/>
        <a:lstStyle/>
        <a:p>
          <a:endParaRPr lang="en-US"/>
        </a:p>
      </dgm:t>
    </dgm:pt>
    <dgm:pt modelId="{44184665-3F8B-473E-993D-B36B1D098AA7}">
      <dgm:prSet/>
      <dgm:spPr/>
      <dgm:t>
        <a:bodyPr/>
        <a:lstStyle/>
        <a:p>
          <a:r>
            <a:rPr lang="en-US" dirty="0">
              <a:latin typeface="Abadi Extra Light" panose="020B0204020104020204" pitchFamily="34" charset="0"/>
            </a:rPr>
            <a:t>The model has its own website (with useful information), you can even download the code to run the model yourself!</a:t>
          </a:r>
        </a:p>
      </dgm:t>
    </dgm:pt>
    <dgm:pt modelId="{FE450377-F1A5-43E6-B91E-998C7DFF98D1}" type="parTrans" cxnId="{EF34793D-12B5-4423-AA03-23FD3D3DB081}">
      <dgm:prSet/>
      <dgm:spPr/>
      <dgm:t>
        <a:bodyPr/>
        <a:lstStyle/>
        <a:p>
          <a:endParaRPr lang="en-US"/>
        </a:p>
      </dgm:t>
    </dgm:pt>
    <dgm:pt modelId="{7B3F425E-4496-43CE-BAFF-49084FA368FE}" type="sibTrans" cxnId="{EF34793D-12B5-4423-AA03-23FD3D3DB081}">
      <dgm:prSet/>
      <dgm:spPr/>
      <dgm:t>
        <a:bodyPr/>
        <a:lstStyle/>
        <a:p>
          <a:endParaRPr lang="en-US"/>
        </a:p>
      </dgm:t>
    </dgm:pt>
    <dgm:pt modelId="{3E10D4EF-1D08-44CF-B39A-ECA5B02A33B2}" type="pres">
      <dgm:prSet presAssocID="{8667727E-63BB-4E0A-AD64-D6B42446B8F7}" presName="root" presStyleCnt="0">
        <dgm:presLayoutVars>
          <dgm:dir/>
          <dgm:resizeHandles val="exact"/>
        </dgm:presLayoutVars>
      </dgm:prSet>
      <dgm:spPr/>
    </dgm:pt>
    <dgm:pt modelId="{D0714D1C-295D-416C-BE08-0A76EE1B185D}" type="pres">
      <dgm:prSet presAssocID="{BA60BA45-6DE1-4FEB-A0C1-6B9953EC245A}" presName="compNode" presStyleCnt="0"/>
      <dgm:spPr/>
    </dgm:pt>
    <dgm:pt modelId="{8DA6D7C8-0F8C-41AE-96A4-6483B99BD980}" type="pres">
      <dgm:prSet presAssocID="{BA60BA45-6DE1-4FEB-A0C1-6B9953EC245A}" presName="bgRect" presStyleLbl="bgShp" presStyleIdx="0" presStyleCnt="5"/>
      <dgm:spPr/>
    </dgm:pt>
    <dgm:pt modelId="{3D3F8FB1-7E11-4130-9BF2-2CC2E3611FD2}" type="pres">
      <dgm:prSet presAssocID="{BA60BA45-6DE1-4FEB-A0C1-6B9953EC245A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F138415B-9673-4933-B09D-80C663493D53}" type="pres">
      <dgm:prSet presAssocID="{BA60BA45-6DE1-4FEB-A0C1-6B9953EC245A}" presName="spaceRect" presStyleCnt="0"/>
      <dgm:spPr/>
    </dgm:pt>
    <dgm:pt modelId="{9918702A-42C0-452B-AC84-F4AA9CB406D6}" type="pres">
      <dgm:prSet presAssocID="{BA60BA45-6DE1-4FEB-A0C1-6B9953EC245A}" presName="parTx" presStyleLbl="revTx" presStyleIdx="0" presStyleCnt="5">
        <dgm:presLayoutVars>
          <dgm:chMax val="0"/>
          <dgm:chPref val="0"/>
        </dgm:presLayoutVars>
      </dgm:prSet>
      <dgm:spPr/>
    </dgm:pt>
    <dgm:pt modelId="{6B18E8EE-C178-409E-9E1C-31B1D52A6A99}" type="pres">
      <dgm:prSet presAssocID="{1C858FF8-E311-4D7C-B706-FA4465F493ED}" presName="sibTrans" presStyleCnt="0"/>
      <dgm:spPr/>
    </dgm:pt>
    <dgm:pt modelId="{38951110-4DC8-4D2C-84A9-EC7252CA6A78}" type="pres">
      <dgm:prSet presAssocID="{4A724C80-D519-4EAF-ADA2-69EA58BE7DA4}" presName="compNode" presStyleCnt="0"/>
      <dgm:spPr/>
    </dgm:pt>
    <dgm:pt modelId="{5663FBAA-C7E0-4469-A406-AE5E29F172A1}" type="pres">
      <dgm:prSet presAssocID="{4A724C80-D519-4EAF-ADA2-69EA58BE7DA4}" presName="bgRect" presStyleLbl="bgShp" presStyleIdx="1" presStyleCnt="5"/>
      <dgm:spPr/>
    </dgm:pt>
    <dgm:pt modelId="{8924DADA-1E47-4B76-8BB1-40E738542C0D}" type="pres">
      <dgm:prSet presAssocID="{4A724C80-D519-4EAF-ADA2-69EA58BE7DA4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1C6A6EF-8929-411A-88E5-66281DA7F78D}" type="pres">
      <dgm:prSet presAssocID="{4A724C80-D519-4EAF-ADA2-69EA58BE7DA4}" presName="spaceRect" presStyleCnt="0"/>
      <dgm:spPr/>
    </dgm:pt>
    <dgm:pt modelId="{0D93F521-1440-478C-A7C5-7E80D5AC1CE5}" type="pres">
      <dgm:prSet presAssocID="{4A724C80-D519-4EAF-ADA2-69EA58BE7DA4}" presName="parTx" presStyleLbl="revTx" presStyleIdx="1" presStyleCnt="5">
        <dgm:presLayoutVars>
          <dgm:chMax val="0"/>
          <dgm:chPref val="0"/>
        </dgm:presLayoutVars>
      </dgm:prSet>
      <dgm:spPr/>
    </dgm:pt>
    <dgm:pt modelId="{D0823C42-7C37-4614-8D3C-54206FB75992}" type="pres">
      <dgm:prSet presAssocID="{F031C225-74C6-46F3-A772-8E9AE4BBC94E}" presName="sibTrans" presStyleCnt="0"/>
      <dgm:spPr/>
    </dgm:pt>
    <dgm:pt modelId="{1E41E56B-C8E9-499D-B795-FCD4C441D3C9}" type="pres">
      <dgm:prSet presAssocID="{A9441615-2963-41DC-A3B9-0E84617FCCB7}" presName="compNode" presStyleCnt="0"/>
      <dgm:spPr/>
    </dgm:pt>
    <dgm:pt modelId="{829680E4-72FD-4E8C-BE82-0CEAABB6C452}" type="pres">
      <dgm:prSet presAssocID="{A9441615-2963-41DC-A3B9-0E84617FCCB7}" presName="bgRect" presStyleLbl="bgShp" presStyleIdx="2" presStyleCnt="5"/>
      <dgm:spPr/>
    </dgm:pt>
    <dgm:pt modelId="{7B8045BC-A972-458F-991C-2B9081DF2C62}" type="pres">
      <dgm:prSet presAssocID="{A9441615-2963-41DC-A3B9-0E84617FCCB7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46292649-82C3-4771-A620-6AFA1EFED15A}" type="pres">
      <dgm:prSet presAssocID="{A9441615-2963-41DC-A3B9-0E84617FCCB7}" presName="spaceRect" presStyleCnt="0"/>
      <dgm:spPr/>
    </dgm:pt>
    <dgm:pt modelId="{6606B045-28A3-42BB-B440-7B0FA2189527}" type="pres">
      <dgm:prSet presAssocID="{A9441615-2963-41DC-A3B9-0E84617FCCB7}" presName="parTx" presStyleLbl="revTx" presStyleIdx="2" presStyleCnt="5">
        <dgm:presLayoutVars>
          <dgm:chMax val="0"/>
          <dgm:chPref val="0"/>
        </dgm:presLayoutVars>
      </dgm:prSet>
      <dgm:spPr/>
    </dgm:pt>
    <dgm:pt modelId="{4DF11331-9DB7-4DC9-8FA8-7572D58AF977}" type="pres">
      <dgm:prSet presAssocID="{BAFA98E7-37C1-425C-85C9-2EFB9DFBFD8C}" presName="sibTrans" presStyleCnt="0"/>
      <dgm:spPr/>
    </dgm:pt>
    <dgm:pt modelId="{7F64CBA3-745E-4617-A191-DA4A9801EA03}" type="pres">
      <dgm:prSet presAssocID="{4F780CC2-C6EF-48CE-9792-5E9FEF2A075B}" presName="compNode" presStyleCnt="0"/>
      <dgm:spPr/>
    </dgm:pt>
    <dgm:pt modelId="{D0C22E25-8873-4F3B-8ECC-6C06EA96C849}" type="pres">
      <dgm:prSet presAssocID="{4F780CC2-C6EF-48CE-9792-5E9FEF2A075B}" presName="bgRect" presStyleLbl="bgShp" presStyleIdx="3" presStyleCnt="5"/>
      <dgm:spPr/>
    </dgm:pt>
    <dgm:pt modelId="{89AA7AF2-15C7-45EE-BFE7-F2F394E2B2B6}" type="pres">
      <dgm:prSet presAssocID="{4F780CC2-C6EF-48CE-9792-5E9FEF2A075B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82CC0BD0-A178-472F-B9AF-5BC1CFB8E640}" type="pres">
      <dgm:prSet presAssocID="{4F780CC2-C6EF-48CE-9792-5E9FEF2A075B}" presName="spaceRect" presStyleCnt="0"/>
      <dgm:spPr/>
    </dgm:pt>
    <dgm:pt modelId="{D02A669D-4539-4F96-A128-8472301FF6F2}" type="pres">
      <dgm:prSet presAssocID="{4F780CC2-C6EF-48CE-9792-5E9FEF2A075B}" presName="parTx" presStyleLbl="revTx" presStyleIdx="3" presStyleCnt="5">
        <dgm:presLayoutVars>
          <dgm:chMax val="0"/>
          <dgm:chPref val="0"/>
        </dgm:presLayoutVars>
      </dgm:prSet>
      <dgm:spPr/>
    </dgm:pt>
    <dgm:pt modelId="{B5C53928-984F-4598-8450-97DD5F749475}" type="pres">
      <dgm:prSet presAssocID="{8487FD69-F524-49E8-A23D-4394B02B0713}" presName="sibTrans" presStyleCnt="0"/>
      <dgm:spPr/>
    </dgm:pt>
    <dgm:pt modelId="{81AC46AF-B8F1-491E-A893-050B58E58776}" type="pres">
      <dgm:prSet presAssocID="{44184665-3F8B-473E-993D-B36B1D098AA7}" presName="compNode" presStyleCnt="0"/>
      <dgm:spPr/>
    </dgm:pt>
    <dgm:pt modelId="{082DC3D6-0B2B-4255-836F-B4F442B676E2}" type="pres">
      <dgm:prSet presAssocID="{44184665-3F8B-473E-993D-B36B1D098AA7}" presName="bgRect" presStyleLbl="bgShp" presStyleIdx="4" presStyleCnt="5"/>
      <dgm:spPr/>
    </dgm:pt>
    <dgm:pt modelId="{119A0F2C-2880-445F-99F4-BAD1BBEAF5B9}" type="pres">
      <dgm:prSet presAssocID="{44184665-3F8B-473E-993D-B36B1D098AA7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3AF2E67A-3913-4181-A236-9A60C0CE1A56}" type="pres">
      <dgm:prSet presAssocID="{44184665-3F8B-473E-993D-B36B1D098AA7}" presName="spaceRect" presStyleCnt="0"/>
      <dgm:spPr/>
    </dgm:pt>
    <dgm:pt modelId="{4A27F209-0DE3-4B87-B300-95156602E59C}" type="pres">
      <dgm:prSet presAssocID="{44184665-3F8B-473E-993D-B36B1D098AA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797B520-092A-4320-B2EB-A63ED90F746C}" srcId="{8667727E-63BB-4E0A-AD64-D6B42446B8F7}" destId="{BA60BA45-6DE1-4FEB-A0C1-6B9953EC245A}" srcOrd="0" destOrd="0" parTransId="{C464193A-18BC-4FD1-A02D-23D3D7D3EA64}" sibTransId="{1C858FF8-E311-4D7C-B706-FA4465F493ED}"/>
    <dgm:cxn modelId="{EF34793D-12B5-4423-AA03-23FD3D3DB081}" srcId="{8667727E-63BB-4E0A-AD64-D6B42446B8F7}" destId="{44184665-3F8B-473E-993D-B36B1D098AA7}" srcOrd="4" destOrd="0" parTransId="{FE450377-F1A5-43E6-B91E-998C7DFF98D1}" sibTransId="{7B3F425E-4496-43CE-BAFF-49084FA368FE}"/>
    <dgm:cxn modelId="{894AFB41-183A-498C-A1E5-BA640C8BB574}" type="presOf" srcId="{4A724C80-D519-4EAF-ADA2-69EA58BE7DA4}" destId="{0D93F521-1440-478C-A7C5-7E80D5AC1CE5}" srcOrd="0" destOrd="0" presId="urn:microsoft.com/office/officeart/2018/2/layout/IconVerticalSolidList"/>
    <dgm:cxn modelId="{7D303243-0620-4E92-A313-782B404A8A27}" srcId="{8667727E-63BB-4E0A-AD64-D6B42446B8F7}" destId="{4F780CC2-C6EF-48CE-9792-5E9FEF2A075B}" srcOrd="3" destOrd="0" parTransId="{39EE0BBC-6DF2-4AD3-8123-2185C19640CA}" sibTransId="{8487FD69-F524-49E8-A23D-4394B02B0713}"/>
    <dgm:cxn modelId="{7DC1DB68-E637-4BA0-BBB8-184EF7550D5B}" type="presOf" srcId="{BA60BA45-6DE1-4FEB-A0C1-6B9953EC245A}" destId="{9918702A-42C0-452B-AC84-F4AA9CB406D6}" srcOrd="0" destOrd="0" presId="urn:microsoft.com/office/officeart/2018/2/layout/IconVerticalSolidList"/>
    <dgm:cxn modelId="{88676084-FDF6-498B-AF20-72C5A85E7C2B}" srcId="{8667727E-63BB-4E0A-AD64-D6B42446B8F7}" destId="{4A724C80-D519-4EAF-ADA2-69EA58BE7DA4}" srcOrd="1" destOrd="0" parTransId="{9CC178AC-39A5-410F-943A-4E95FE92ECB4}" sibTransId="{F031C225-74C6-46F3-A772-8E9AE4BBC94E}"/>
    <dgm:cxn modelId="{72098E96-AE38-4F80-B8B9-475EFAF4C470}" type="presOf" srcId="{A9441615-2963-41DC-A3B9-0E84617FCCB7}" destId="{6606B045-28A3-42BB-B440-7B0FA2189527}" srcOrd="0" destOrd="0" presId="urn:microsoft.com/office/officeart/2018/2/layout/IconVerticalSolidList"/>
    <dgm:cxn modelId="{1E66C5AF-0619-40AD-B1FE-F20295DCD502}" type="presOf" srcId="{4F780CC2-C6EF-48CE-9792-5E9FEF2A075B}" destId="{D02A669D-4539-4F96-A128-8472301FF6F2}" srcOrd="0" destOrd="0" presId="urn:microsoft.com/office/officeart/2018/2/layout/IconVerticalSolidList"/>
    <dgm:cxn modelId="{60DB42B9-F819-4597-A8EA-94AE1BB15FDA}" type="presOf" srcId="{8667727E-63BB-4E0A-AD64-D6B42446B8F7}" destId="{3E10D4EF-1D08-44CF-B39A-ECA5B02A33B2}" srcOrd="0" destOrd="0" presId="urn:microsoft.com/office/officeart/2018/2/layout/IconVerticalSolidList"/>
    <dgm:cxn modelId="{412890C3-EB5D-4120-B983-9E3712C12F8E}" srcId="{8667727E-63BB-4E0A-AD64-D6B42446B8F7}" destId="{A9441615-2963-41DC-A3B9-0E84617FCCB7}" srcOrd="2" destOrd="0" parTransId="{A45D3676-2774-44FC-BE69-7BF69CB489D7}" sibTransId="{BAFA98E7-37C1-425C-85C9-2EFB9DFBFD8C}"/>
    <dgm:cxn modelId="{024E50E7-986B-4673-9617-99EDDD5B75C1}" type="presOf" srcId="{44184665-3F8B-473E-993D-B36B1D098AA7}" destId="{4A27F209-0DE3-4B87-B300-95156602E59C}" srcOrd="0" destOrd="0" presId="urn:microsoft.com/office/officeart/2018/2/layout/IconVerticalSolidList"/>
    <dgm:cxn modelId="{D4213B82-0E93-4959-BEBC-70AB3B318F89}" type="presParOf" srcId="{3E10D4EF-1D08-44CF-B39A-ECA5B02A33B2}" destId="{D0714D1C-295D-416C-BE08-0A76EE1B185D}" srcOrd="0" destOrd="0" presId="urn:microsoft.com/office/officeart/2018/2/layout/IconVerticalSolidList"/>
    <dgm:cxn modelId="{DF9FE390-DADC-4B51-AA08-AADD285B890E}" type="presParOf" srcId="{D0714D1C-295D-416C-BE08-0A76EE1B185D}" destId="{8DA6D7C8-0F8C-41AE-96A4-6483B99BD980}" srcOrd="0" destOrd="0" presId="urn:microsoft.com/office/officeart/2018/2/layout/IconVerticalSolidList"/>
    <dgm:cxn modelId="{C644E6DF-F06D-495C-B9DB-1346486670EB}" type="presParOf" srcId="{D0714D1C-295D-416C-BE08-0A76EE1B185D}" destId="{3D3F8FB1-7E11-4130-9BF2-2CC2E3611FD2}" srcOrd="1" destOrd="0" presId="urn:microsoft.com/office/officeart/2018/2/layout/IconVerticalSolidList"/>
    <dgm:cxn modelId="{494E6D29-81A8-4709-9501-665F9DB05BF7}" type="presParOf" srcId="{D0714D1C-295D-416C-BE08-0A76EE1B185D}" destId="{F138415B-9673-4933-B09D-80C663493D53}" srcOrd="2" destOrd="0" presId="urn:microsoft.com/office/officeart/2018/2/layout/IconVerticalSolidList"/>
    <dgm:cxn modelId="{DCDA42E5-513B-4B8D-80BE-9FFD55F4D533}" type="presParOf" srcId="{D0714D1C-295D-416C-BE08-0A76EE1B185D}" destId="{9918702A-42C0-452B-AC84-F4AA9CB406D6}" srcOrd="3" destOrd="0" presId="urn:microsoft.com/office/officeart/2018/2/layout/IconVerticalSolidList"/>
    <dgm:cxn modelId="{ED6DFE5B-9CD3-4425-91AA-253E4C20EFD5}" type="presParOf" srcId="{3E10D4EF-1D08-44CF-B39A-ECA5B02A33B2}" destId="{6B18E8EE-C178-409E-9E1C-31B1D52A6A99}" srcOrd="1" destOrd="0" presId="urn:microsoft.com/office/officeart/2018/2/layout/IconVerticalSolidList"/>
    <dgm:cxn modelId="{27B73779-B7C7-447A-85EB-F6240E9D107B}" type="presParOf" srcId="{3E10D4EF-1D08-44CF-B39A-ECA5B02A33B2}" destId="{38951110-4DC8-4D2C-84A9-EC7252CA6A78}" srcOrd="2" destOrd="0" presId="urn:microsoft.com/office/officeart/2018/2/layout/IconVerticalSolidList"/>
    <dgm:cxn modelId="{8A4FA174-75E1-4D9E-9EBD-EB610480AFE6}" type="presParOf" srcId="{38951110-4DC8-4D2C-84A9-EC7252CA6A78}" destId="{5663FBAA-C7E0-4469-A406-AE5E29F172A1}" srcOrd="0" destOrd="0" presId="urn:microsoft.com/office/officeart/2018/2/layout/IconVerticalSolidList"/>
    <dgm:cxn modelId="{55624B97-0B16-482B-937C-6476D2585E1C}" type="presParOf" srcId="{38951110-4DC8-4D2C-84A9-EC7252CA6A78}" destId="{8924DADA-1E47-4B76-8BB1-40E738542C0D}" srcOrd="1" destOrd="0" presId="urn:microsoft.com/office/officeart/2018/2/layout/IconVerticalSolidList"/>
    <dgm:cxn modelId="{25ECDA99-539A-4C1E-9532-C1B0D4C43CA1}" type="presParOf" srcId="{38951110-4DC8-4D2C-84A9-EC7252CA6A78}" destId="{D1C6A6EF-8929-411A-88E5-66281DA7F78D}" srcOrd="2" destOrd="0" presId="urn:microsoft.com/office/officeart/2018/2/layout/IconVerticalSolidList"/>
    <dgm:cxn modelId="{5CF0C141-80C0-4DAD-9DF9-8ACE95F799B3}" type="presParOf" srcId="{38951110-4DC8-4D2C-84A9-EC7252CA6A78}" destId="{0D93F521-1440-478C-A7C5-7E80D5AC1CE5}" srcOrd="3" destOrd="0" presId="urn:microsoft.com/office/officeart/2018/2/layout/IconVerticalSolidList"/>
    <dgm:cxn modelId="{796EAC14-241A-4A5D-AA66-270DF3BBB29B}" type="presParOf" srcId="{3E10D4EF-1D08-44CF-B39A-ECA5B02A33B2}" destId="{D0823C42-7C37-4614-8D3C-54206FB75992}" srcOrd="3" destOrd="0" presId="urn:microsoft.com/office/officeart/2018/2/layout/IconVerticalSolidList"/>
    <dgm:cxn modelId="{E250ADE6-A1F6-4D1F-AA68-D73F72913C16}" type="presParOf" srcId="{3E10D4EF-1D08-44CF-B39A-ECA5B02A33B2}" destId="{1E41E56B-C8E9-499D-B795-FCD4C441D3C9}" srcOrd="4" destOrd="0" presId="urn:microsoft.com/office/officeart/2018/2/layout/IconVerticalSolidList"/>
    <dgm:cxn modelId="{081070C1-B0F0-4137-B253-EAE3839AD780}" type="presParOf" srcId="{1E41E56B-C8E9-499D-B795-FCD4C441D3C9}" destId="{829680E4-72FD-4E8C-BE82-0CEAABB6C452}" srcOrd="0" destOrd="0" presId="urn:microsoft.com/office/officeart/2018/2/layout/IconVerticalSolidList"/>
    <dgm:cxn modelId="{419C3BB7-FEFA-4B7A-BBC2-11C61AF42C4F}" type="presParOf" srcId="{1E41E56B-C8E9-499D-B795-FCD4C441D3C9}" destId="{7B8045BC-A972-458F-991C-2B9081DF2C62}" srcOrd="1" destOrd="0" presId="urn:microsoft.com/office/officeart/2018/2/layout/IconVerticalSolidList"/>
    <dgm:cxn modelId="{969ECB72-62D0-4613-95F9-F8FB55C69035}" type="presParOf" srcId="{1E41E56B-C8E9-499D-B795-FCD4C441D3C9}" destId="{46292649-82C3-4771-A620-6AFA1EFED15A}" srcOrd="2" destOrd="0" presId="urn:microsoft.com/office/officeart/2018/2/layout/IconVerticalSolidList"/>
    <dgm:cxn modelId="{65123D40-9124-46B8-8EF3-F9D4FF736512}" type="presParOf" srcId="{1E41E56B-C8E9-499D-B795-FCD4C441D3C9}" destId="{6606B045-28A3-42BB-B440-7B0FA2189527}" srcOrd="3" destOrd="0" presId="urn:microsoft.com/office/officeart/2018/2/layout/IconVerticalSolidList"/>
    <dgm:cxn modelId="{6F0B6483-03AF-45C2-B92B-C01E1A1BFF05}" type="presParOf" srcId="{3E10D4EF-1D08-44CF-B39A-ECA5B02A33B2}" destId="{4DF11331-9DB7-4DC9-8FA8-7572D58AF977}" srcOrd="5" destOrd="0" presId="urn:microsoft.com/office/officeart/2018/2/layout/IconVerticalSolidList"/>
    <dgm:cxn modelId="{D9EE70E0-2FD1-4EE2-AE43-19BF4ABB8B20}" type="presParOf" srcId="{3E10D4EF-1D08-44CF-B39A-ECA5B02A33B2}" destId="{7F64CBA3-745E-4617-A191-DA4A9801EA03}" srcOrd="6" destOrd="0" presId="urn:microsoft.com/office/officeart/2018/2/layout/IconVerticalSolidList"/>
    <dgm:cxn modelId="{326FA94B-287F-46E9-A8CC-16A9EEB71411}" type="presParOf" srcId="{7F64CBA3-745E-4617-A191-DA4A9801EA03}" destId="{D0C22E25-8873-4F3B-8ECC-6C06EA96C849}" srcOrd="0" destOrd="0" presId="urn:microsoft.com/office/officeart/2018/2/layout/IconVerticalSolidList"/>
    <dgm:cxn modelId="{F7B971F1-844F-4297-868A-C6E570DE47D4}" type="presParOf" srcId="{7F64CBA3-745E-4617-A191-DA4A9801EA03}" destId="{89AA7AF2-15C7-45EE-BFE7-F2F394E2B2B6}" srcOrd="1" destOrd="0" presId="urn:microsoft.com/office/officeart/2018/2/layout/IconVerticalSolidList"/>
    <dgm:cxn modelId="{18250AF8-BDDD-44FF-8F7A-54BF3FB419D7}" type="presParOf" srcId="{7F64CBA3-745E-4617-A191-DA4A9801EA03}" destId="{82CC0BD0-A178-472F-B9AF-5BC1CFB8E640}" srcOrd="2" destOrd="0" presId="urn:microsoft.com/office/officeart/2018/2/layout/IconVerticalSolidList"/>
    <dgm:cxn modelId="{5EA41AD0-09A1-4910-99D3-6CB916DE9E4D}" type="presParOf" srcId="{7F64CBA3-745E-4617-A191-DA4A9801EA03}" destId="{D02A669D-4539-4F96-A128-8472301FF6F2}" srcOrd="3" destOrd="0" presId="urn:microsoft.com/office/officeart/2018/2/layout/IconVerticalSolidList"/>
    <dgm:cxn modelId="{58582DC9-4028-4D23-BB73-F3409F8656DE}" type="presParOf" srcId="{3E10D4EF-1D08-44CF-B39A-ECA5B02A33B2}" destId="{B5C53928-984F-4598-8450-97DD5F749475}" srcOrd="7" destOrd="0" presId="urn:microsoft.com/office/officeart/2018/2/layout/IconVerticalSolidList"/>
    <dgm:cxn modelId="{D99DCA1C-DA58-4D69-9523-F3F05CC0BF23}" type="presParOf" srcId="{3E10D4EF-1D08-44CF-B39A-ECA5B02A33B2}" destId="{81AC46AF-B8F1-491E-A893-050B58E58776}" srcOrd="8" destOrd="0" presId="urn:microsoft.com/office/officeart/2018/2/layout/IconVerticalSolidList"/>
    <dgm:cxn modelId="{C2917F4D-519F-4DDB-BBEE-5D9B0FE08268}" type="presParOf" srcId="{81AC46AF-B8F1-491E-A893-050B58E58776}" destId="{082DC3D6-0B2B-4255-836F-B4F442B676E2}" srcOrd="0" destOrd="0" presId="urn:microsoft.com/office/officeart/2018/2/layout/IconVerticalSolidList"/>
    <dgm:cxn modelId="{38A1B603-D6EE-4C6A-8A74-C5CE874058A5}" type="presParOf" srcId="{81AC46AF-B8F1-491E-A893-050B58E58776}" destId="{119A0F2C-2880-445F-99F4-BAD1BBEAF5B9}" srcOrd="1" destOrd="0" presId="urn:microsoft.com/office/officeart/2018/2/layout/IconVerticalSolidList"/>
    <dgm:cxn modelId="{F7AFC017-089A-4CC9-A114-C54FD06F9C65}" type="presParOf" srcId="{81AC46AF-B8F1-491E-A893-050B58E58776}" destId="{3AF2E67A-3913-4181-A236-9A60C0CE1A56}" srcOrd="2" destOrd="0" presId="urn:microsoft.com/office/officeart/2018/2/layout/IconVerticalSolidList"/>
    <dgm:cxn modelId="{0365D64E-9E4B-498F-9B18-9C505F0D0E11}" type="presParOf" srcId="{81AC46AF-B8F1-491E-A893-050B58E58776}" destId="{4A27F209-0DE3-4B87-B300-95156602E59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166008-3BCC-4FE0-BF0B-A14FAAD9886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0CEBA6C-2F84-415D-B4AD-96149B6AA2DF}">
      <dgm:prSet/>
      <dgm:spPr/>
      <dgm:t>
        <a:bodyPr/>
        <a:lstStyle/>
        <a:p>
          <a:r>
            <a:rPr lang="en-US" dirty="0">
              <a:latin typeface="Abadi Extra Light" panose="020B0204020104020204" pitchFamily="34" charset="0"/>
            </a:rPr>
            <a:t>“An Essentialist Theory of the Meaning of Slurs”.</a:t>
          </a:r>
        </a:p>
      </dgm:t>
    </dgm:pt>
    <dgm:pt modelId="{8F10120A-2019-488A-B3FA-398BF7F50715}" type="parTrans" cxnId="{2641E2B5-25F9-49BE-B607-F7ABF05F1B69}">
      <dgm:prSet/>
      <dgm:spPr/>
      <dgm:t>
        <a:bodyPr/>
        <a:lstStyle/>
        <a:p>
          <a:endParaRPr lang="en-US"/>
        </a:p>
      </dgm:t>
    </dgm:pt>
    <dgm:pt modelId="{6435D7EE-5388-4103-B98F-A2AB7DC55F18}" type="sibTrans" cxnId="{2641E2B5-25F9-49BE-B607-F7ABF05F1B69}">
      <dgm:prSet/>
      <dgm:spPr/>
      <dgm:t>
        <a:bodyPr/>
        <a:lstStyle/>
        <a:p>
          <a:endParaRPr lang="en-US"/>
        </a:p>
      </dgm:t>
    </dgm:pt>
    <dgm:pt modelId="{A632862C-E6FF-451E-A5C3-99AC4CF2B1F6}">
      <dgm:prSet/>
      <dgm:spPr/>
      <dgm:t>
        <a:bodyPr/>
        <a:lstStyle/>
        <a:p>
          <a:r>
            <a:rPr lang="en-US" dirty="0">
              <a:latin typeface="Abadi Extra Light" panose="020B0204020104020204" pitchFamily="34" charset="0"/>
            </a:rPr>
            <a:t>Something like this might prove too complicated (or not!).</a:t>
          </a:r>
        </a:p>
      </dgm:t>
    </dgm:pt>
    <dgm:pt modelId="{25D1A486-7BC2-46F3-A947-293C92CF8293}" type="parTrans" cxnId="{FED12759-D65F-4E15-BBDF-40CFE98E20D3}">
      <dgm:prSet/>
      <dgm:spPr/>
      <dgm:t>
        <a:bodyPr/>
        <a:lstStyle/>
        <a:p>
          <a:endParaRPr lang="en-US"/>
        </a:p>
      </dgm:t>
    </dgm:pt>
    <dgm:pt modelId="{3ED2AA50-EADD-4744-9504-27E24E27C0A4}" type="sibTrans" cxnId="{FED12759-D65F-4E15-BBDF-40CFE98E20D3}">
      <dgm:prSet/>
      <dgm:spPr/>
      <dgm:t>
        <a:bodyPr/>
        <a:lstStyle/>
        <a:p>
          <a:endParaRPr lang="en-US"/>
        </a:p>
      </dgm:t>
    </dgm:pt>
    <dgm:pt modelId="{D266BC4C-0F72-4FE8-8A45-5F27F4DE06B7}">
      <dgm:prSet/>
      <dgm:spPr/>
      <dgm:t>
        <a:bodyPr/>
        <a:lstStyle/>
        <a:p>
          <a:r>
            <a:rPr lang="en-US" dirty="0">
              <a:latin typeface="Abadi Extra Light" panose="020B0204020104020204" pitchFamily="34" charset="0"/>
            </a:rPr>
            <a:t>When material is inaccessible, it can still be a good platform for further reading. </a:t>
          </a:r>
        </a:p>
      </dgm:t>
    </dgm:pt>
    <dgm:pt modelId="{288D04C4-4CBA-4FBA-BB29-3F8A5C8EAE89}" type="parTrans" cxnId="{104DF9E8-38C6-4822-BF91-D5C72493D4E2}">
      <dgm:prSet/>
      <dgm:spPr/>
      <dgm:t>
        <a:bodyPr/>
        <a:lstStyle/>
        <a:p>
          <a:endParaRPr lang="en-US"/>
        </a:p>
      </dgm:t>
    </dgm:pt>
    <dgm:pt modelId="{301872EC-D698-4F45-ABC4-750F3714AC39}" type="sibTrans" cxnId="{104DF9E8-38C6-4822-BF91-D5C72493D4E2}">
      <dgm:prSet/>
      <dgm:spPr/>
      <dgm:t>
        <a:bodyPr/>
        <a:lstStyle/>
        <a:p>
          <a:endParaRPr lang="en-US"/>
        </a:p>
      </dgm:t>
    </dgm:pt>
    <dgm:pt modelId="{33AB1BF8-1C7C-428F-89ED-91A4ABE8A4BC}" type="pres">
      <dgm:prSet presAssocID="{1E166008-3BCC-4FE0-BF0B-A14FAAD98865}" presName="root" presStyleCnt="0">
        <dgm:presLayoutVars>
          <dgm:dir/>
          <dgm:resizeHandles val="exact"/>
        </dgm:presLayoutVars>
      </dgm:prSet>
      <dgm:spPr/>
    </dgm:pt>
    <dgm:pt modelId="{EE0A8068-A7C3-4D5C-A7C4-E0175DB6E4CF}" type="pres">
      <dgm:prSet presAssocID="{A0CEBA6C-2F84-415D-B4AD-96149B6AA2DF}" presName="compNode" presStyleCnt="0"/>
      <dgm:spPr/>
    </dgm:pt>
    <dgm:pt modelId="{4BAD967A-D390-4EC1-ABA8-B96C57706E05}" type="pres">
      <dgm:prSet presAssocID="{A0CEBA6C-2F84-415D-B4AD-96149B6AA2DF}" presName="bgRect" presStyleLbl="bgShp" presStyleIdx="0" presStyleCnt="3"/>
      <dgm:spPr/>
    </dgm:pt>
    <dgm:pt modelId="{0077A2EC-4929-4A94-9930-30D526026196}" type="pres">
      <dgm:prSet presAssocID="{A0CEBA6C-2F84-415D-B4AD-96149B6AA2D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4552729C-6E76-4146-8FB3-FE55018EB606}" type="pres">
      <dgm:prSet presAssocID="{A0CEBA6C-2F84-415D-B4AD-96149B6AA2DF}" presName="spaceRect" presStyleCnt="0"/>
      <dgm:spPr/>
    </dgm:pt>
    <dgm:pt modelId="{D309004B-9588-4DC2-8366-5747B2F271D0}" type="pres">
      <dgm:prSet presAssocID="{A0CEBA6C-2F84-415D-B4AD-96149B6AA2DF}" presName="parTx" presStyleLbl="revTx" presStyleIdx="0" presStyleCnt="3">
        <dgm:presLayoutVars>
          <dgm:chMax val="0"/>
          <dgm:chPref val="0"/>
        </dgm:presLayoutVars>
      </dgm:prSet>
      <dgm:spPr/>
    </dgm:pt>
    <dgm:pt modelId="{C4636157-4068-49A0-A00A-147FA7057287}" type="pres">
      <dgm:prSet presAssocID="{6435D7EE-5388-4103-B98F-A2AB7DC55F18}" presName="sibTrans" presStyleCnt="0"/>
      <dgm:spPr/>
    </dgm:pt>
    <dgm:pt modelId="{9AE33E23-F028-4D5D-A72B-95E694CB1A90}" type="pres">
      <dgm:prSet presAssocID="{A632862C-E6FF-451E-A5C3-99AC4CF2B1F6}" presName="compNode" presStyleCnt="0"/>
      <dgm:spPr/>
    </dgm:pt>
    <dgm:pt modelId="{B611A945-C042-4D6F-806D-500D728F29A5}" type="pres">
      <dgm:prSet presAssocID="{A632862C-E6FF-451E-A5C3-99AC4CF2B1F6}" presName="bgRect" presStyleLbl="bgShp" presStyleIdx="1" presStyleCnt="3"/>
      <dgm:spPr/>
    </dgm:pt>
    <dgm:pt modelId="{7B0669C4-3058-456B-AB54-860F29A33026}" type="pres">
      <dgm:prSet presAssocID="{A632862C-E6FF-451E-A5C3-99AC4CF2B1F6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BD1376D5-6EED-48DD-BA33-C10BDFCA9091}" type="pres">
      <dgm:prSet presAssocID="{A632862C-E6FF-451E-A5C3-99AC4CF2B1F6}" presName="spaceRect" presStyleCnt="0"/>
      <dgm:spPr/>
    </dgm:pt>
    <dgm:pt modelId="{92EC62F7-2933-4B23-A21A-6DA989B4B22D}" type="pres">
      <dgm:prSet presAssocID="{A632862C-E6FF-451E-A5C3-99AC4CF2B1F6}" presName="parTx" presStyleLbl="revTx" presStyleIdx="1" presStyleCnt="3">
        <dgm:presLayoutVars>
          <dgm:chMax val="0"/>
          <dgm:chPref val="0"/>
        </dgm:presLayoutVars>
      </dgm:prSet>
      <dgm:spPr/>
    </dgm:pt>
    <dgm:pt modelId="{84057385-7475-4EE1-A247-919E2E32FA60}" type="pres">
      <dgm:prSet presAssocID="{3ED2AA50-EADD-4744-9504-27E24E27C0A4}" presName="sibTrans" presStyleCnt="0"/>
      <dgm:spPr/>
    </dgm:pt>
    <dgm:pt modelId="{83A87E5C-3E7D-418A-9DA8-0A75A912A19C}" type="pres">
      <dgm:prSet presAssocID="{D266BC4C-0F72-4FE8-8A45-5F27F4DE06B7}" presName="compNode" presStyleCnt="0"/>
      <dgm:spPr/>
    </dgm:pt>
    <dgm:pt modelId="{BF8B2A57-71CE-4C79-B9F0-FEE3DB7AD219}" type="pres">
      <dgm:prSet presAssocID="{D266BC4C-0F72-4FE8-8A45-5F27F4DE06B7}" presName="bgRect" presStyleLbl="bgShp" presStyleIdx="2" presStyleCnt="3"/>
      <dgm:spPr/>
    </dgm:pt>
    <dgm:pt modelId="{EBA8FBC7-2994-4C7E-A973-CE9BECC3F4A9}" type="pres">
      <dgm:prSet presAssocID="{D266BC4C-0F72-4FE8-8A45-5F27F4DE06B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9A031BC-3FF6-40CC-A8E1-061575E08F0D}" type="pres">
      <dgm:prSet presAssocID="{D266BC4C-0F72-4FE8-8A45-5F27F4DE06B7}" presName="spaceRect" presStyleCnt="0"/>
      <dgm:spPr/>
    </dgm:pt>
    <dgm:pt modelId="{713F222B-D61B-4E20-9556-2BB7EF001E8B}" type="pres">
      <dgm:prSet presAssocID="{D266BC4C-0F72-4FE8-8A45-5F27F4DE06B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5BD2D6B-E233-4EFA-AE3E-67DFC892AAD3}" type="presOf" srcId="{A0CEBA6C-2F84-415D-B4AD-96149B6AA2DF}" destId="{D309004B-9588-4DC2-8366-5747B2F271D0}" srcOrd="0" destOrd="0" presId="urn:microsoft.com/office/officeart/2018/2/layout/IconVerticalSolidList"/>
    <dgm:cxn modelId="{FED12759-D65F-4E15-BBDF-40CFE98E20D3}" srcId="{1E166008-3BCC-4FE0-BF0B-A14FAAD98865}" destId="{A632862C-E6FF-451E-A5C3-99AC4CF2B1F6}" srcOrd="1" destOrd="0" parTransId="{25D1A486-7BC2-46F3-A947-293C92CF8293}" sibTransId="{3ED2AA50-EADD-4744-9504-27E24E27C0A4}"/>
    <dgm:cxn modelId="{A768907B-75EC-4D05-8364-3006E6043033}" type="presOf" srcId="{1E166008-3BCC-4FE0-BF0B-A14FAAD98865}" destId="{33AB1BF8-1C7C-428F-89ED-91A4ABE8A4BC}" srcOrd="0" destOrd="0" presId="urn:microsoft.com/office/officeart/2018/2/layout/IconVerticalSolidList"/>
    <dgm:cxn modelId="{40D287A6-8B04-4870-ABFF-5D5C0390FFE4}" type="presOf" srcId="{D266BC4C-0F72-4FE8-8A45-5F27F4DE06B7}" destId="{713F222B-D61B-4E20-9556-2BB7EF001E8B}" srcOrd="0" destOrd="0" presId="urn:microsoft.com/office/officeart/2018/2/layout/IconVerticalSolidList"/>
    <dgm:cxn modelId="{2641E2B5-25F9-49BE-B607-F7ABF05F1B69}" srcId="{1E166008-3BCC-4FE0-BF0B-A14FAAD98865}" destId="{A0CEBA6C-2F84-415D-B4AD-96149B6AA2DF}" srcOrd="0" destOrd="0" parTransId="{8F10120A-2019-488A-B3FA-398BF7F50715}" sibTransId="{6435D7EE-5388-4103-B98F-A2AB7DC55F18}"/>
    <dgm:cxn modelId="{104DF9E8-38C6-4822-BF91-D5C72493D4E2}" srcId="{1E166008-3BCC-4FE0-BF0B-A14FAAD98865}" destId="{D266BC4C-0F72-4FE8-8A45-5F27F4DE06B7}" srcOrd="2" destOrd="0" parTransId="{288D04C4-4CBA-4FBA-BB29-3F8A5C8EAE89}" sibTransId="{301872EC-D698-4F45-ABC4-750F3714AC39}"/>
    <dgm:cxn modelId="{6D3A83F3-3212-4120-8BCA-AB6855AAC73B}" type="presOf" srcId="{A632862C-E6FF-451E-A5C3-99AC4CF2B1F6}" destId="{92EC62F7-2933-4B23-A21A-6DA989B4B22D}" srcOrd="0" destOrd="0" presId="urn:microsoft.com/office/officeart/2018/2/layout/IconVerticalSolidList"/>
    <dgm:cxn modelId="{B94316B7-172E-441B-862E-2DE1D56FD58B}" type="presParOf" srcId="{33AB1BF8-1C7C-428F-89ED-91A4ABE8A4BC}" destId="{EE0A8068-A7C3-4D5C-A7C4-E0175DB6E4CF}" srcOrd="0" destOrd="0" presId="urn:microsoft.com/office/officeart/2018/2/layout/IconVerticalSolidList"/>
    <dgm:cxn modelId="{DA7576F1-ED3C-46AE-ABA1-A6EDAA75AECC}" type="presParOf" srcId="{EE0A8068-A7C3-4D5C-A7C4-E0175DB6E4CF}" destId="{4BAD967A-D390-4EC1-ABA8-B96C57706E05}" srcOrd="0" destOrd="0" presId="urn:microsoft.com/office/officeart/2018/2/layout/IconVerticalSolidList"/>
    <dgm:cxn modelId="{7B3B81BD-48F8-4AB8-9785-D18399B17CE8}" type="presParOf" srcId="{EE0A8068-A7C3-4D5C-A7C4-E0175DB6E4CF}" destId="{0077A2EC-4929-4A94-9930-30D526026196}" srcOrd="1" destOrd="0" presId="urn:microsoft.com/office/officeart/2018/2/layout/IconVerticalSolidList"/>
    <dgm:cxn modelId="{C09CE25C-DCEB-48FB-B5AB-F019A8F2F83A}" type="presParOf" srcId="{EE0A8068-A7C3-4D5C-A7C4-E0175DB6E4CF}" destId="{4552729C-6E76-4146-8FB3-FE55018EB606}" srcOrd="2" destOrd="0" presId="urn:microsoft.com/office/officeart/2018/2/layout/IconVerticalSolidList"/>
    <dgm:cxn modelId="{DFEAE505-F162-4DF3-92A6-411F9855B29F}" type="presParOf" srcId="{EE0A8068-A7C3-4D5C-A7C4-E0175DB6E4CF}" destId="{D309004B-9588-4DC2-8366-5747B2F271D0}" srcOrd="3" destOrd="0" presId="urn:microsoft.com/office/officeart/2018/2/layout/IconVerticalSolidList"/>
    <dgm:cxn modelId="{7BED232F-BE56-4391-9003-BCC55DC10780}" type="presParOf" srcId="{33AB1BF8-1C7C-428F-89ED-91A4ABE8A4BC}" destId="{C4636157-4068-49A0-A00A-147FA7057287}" srcOrd="1" destOrd="0" presId="urn:microsoft.com/office/officeart/2018/2/layout/IconVerticalSolidList"/>
    <dgm:cxn modelId="{C9BFE32E-8302-4674-9E12-E35EE9BF408D}" type="presParOf" srcId="{33AB1BF8-1C7C-428F-89ED-91A4ABE8A4BC}" destId="{9AE33E23-F028-4D5D-A72B-95E694CB1A90}" srcOrd="2" destOrd="0" presId="urn:microsoft.com/office/officeart/2018/2/layout/IconVerticalSolidList"/>
    <dgm:cxn modelId="{BCF2E983-ECC2-40BD-B327-3A7E87450383}" type="presParOf" srcId="{9AE33E23-F028-4D5D-A72B-95E694CB1A90}" destId="{B611A945-C042-4D6F-806D-500D728F29A5}" srcOrd="0" destOrd="0" presId="urn:microsoft.com/office/officeart/2018/2/layout/IconVerticalSolidList"/>
    <dgm:cxn modelId="{9C42BD82-A390-4B61-806A-871F2198B1A4}" type="presParOf" srcId="{9AE33E23-F028-4D5D-A72B-95E694CB1A90}" destId="{7B0669C4-3058-456B-AB54-860F29A33026}" srcOrd="1" destOrd="0" presId="urn:microsoft.com/office/officeart/2018/2/layout/IconVerticalSolidList"/>
    <dgm:cxn modelId="{C048453B-C860-4FC2-AFFF-5E3D191B7147}" type="presParOf" srcId="{9AE33E23-F028-4D5D-A72B-95E694CB1A90}" destId="{BD1376D5-6EED-48DD-BA33-C10BDFCA9091}" srcOrd="2" destOrd="0" presId="urn:microsoft.com/office/officeart/2018/2/layout/IconVerticalSolidList"/>
    <dgm:cxn modelId="{663C7285-17F3-4FE7-A4CE-5AD8AD84DF7A}" type="presParOf" srcId="{9AE33E23-F028-4D5D-A72B-95E694CB1A90}" destId="{92EC62F7-2933-4B23-A21A-6DA989B4B22D}" srcOrd="3" destOrd="0" presId="urn:microsoft.com/office/officeart/2018/2/layout/IconVerticalSolidList"/>
    <dgm:cxn modelId="{0704354A-CD7A-496C-8AE8-B17EAD65BE00}" type="presParOf" srcId="{33AB1BF8-1C7C-428F-89ED-91A4ABE8A4BC}" destId="{84057385-7475-4EE1-A247-919E2E32FA60}" srcOrd="3" destOrd="0" presId="urn:microsoft.com/office/officeart/2018/2/layout/IconVerticalSolidList"/>
    <dgm:cxn modelId="{91C7E8BD-31B8-4A52-9297-6870B4CACA92}" type="presParOf" srcId="{33AB1BF8-1C7C-428F-89ED-91A4ABE8A4BC}" destId="{83A87E5C-3E7D-418A-9DA8-0A75A912A19C}" srcOrd="4" destOrd="0" presId="urn:microsoft.com/office/officeart/2018/2/layout/IconVerticalSolidList"/>
    <dgm:cxn modelId="{B225D0E1-8A43-4E1E-AEE2-E18A7424900C}" type="presParOf" srcId="{83A87E5C-3E7D-418A-9DA8-0A75A912A19C}" destId="{BF8B2A57-71CE-4C79-B9F0-FEE3DB7AD219}" srcOrd="0" destOrd="0" presId="urn:microsoft.com/office/officeart/2018/2/layout/IconVerticalSolidList"/>
    <dgm:cxn modelId="{2D1A76AF-1FEA-4C2B-8B76-81AFEAFA1511}" type="presParOf" srcId="{83A87E5C-3E7D-418A-9DA8-0A75A912A19C}" destId="{EBA8FBC7-2994-4C7E-A973-CE9BECC3F4A9}" srcOrd="1" destOrd="0" presId="urn:microsoft.com/office/officeart/2018/2/layout/IconVerticalSolidList"/>
    <dgm:cxn modelId="{9FBED56C-6629-4817-8F86-38FFCD25A03A}" type="presParOf" srcId="{83A87E5C-3E7D-418A-9DA8-0A75A912A19C}" destId="{19A031BC-3FF6-40CC-A8E1-061575E08F0D}" srcOrd="2" destOrd="0" presId="urn:microsoft.com/office/officeart/2018/2/layout/IconVerticalSolidList"/>
    <dgm:cxn modelId="{602D8797-BC4D-4687-B0F0-0509101749DE}" type="presParOf" srcId="{83A87E5C-3E7D-418A-9DA8-0A75A912A19C}" destId="{713F222B-D61B-4E20-9556-2BB7EF001E8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3977D-BDC5-4F72-9F22-7E6927F07A15}">
      <dsp:nvSpPr>
        <dsp:cNvPr id="0" name=""/>
        <dsp:cNvSpPr/>
      </dsp:nvSpPr>
      <dsp:spPr>
        <a:xfrm>
          <a:off x="4085861" y="92471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78270" y="59070"/>
              </a:moveTo>
              <a:lnTo>
                <a:pt x="45720" y="45720"/>
              </a:lnTo>
            </a:path>
          </a:pathLst>
        </a:custGeom>
        <a:noFill/>
        <a:ln w="635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129936" y="967379"/>
        <a:ext cx="3289" cy="6105"/>
      </dsp:txXfrm>
    </dsp:sp>
    <dsp:sp modelId="{AA2DEE55-4676-4EDD-A98B-E9E31591EF01}">
      <dsp:nvSpPr>
        <dsp:cNvPr id="0" name=""/>
        <dsp:cNvSpPr/>
      </dsp:nvSpPr>
      <dsp:spPr>
        <a:xfrm>
          <a:off x="480041" y="0"/>
          <a:ext cx="3682425" cy="19661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0" kern="1200" dirty="0">
              <a:effectLst/>
              <a:latin typeface="Abadi Extra Light" panose="020B0204020104020204" pitchFamily="34" charset="0"/>
            </a:rPr>
            <a:t>The Application Process</a:t>
          </a:r>
        </a:p>
      </dsp:txBody>
      <dsp:txXfrm>
        <a:off x="480041" y="0"/>
        <a:ext cx="3682425" cy="1966198"/>
      </dsp:txXfrm>
    </dsp:sp>
    <dsp:sp modelId="{87C5A8BF-FAA5-4B84-91CB-E3A7A6FE9EE8}">
      <dsp:nvSpPr>
        <dsp:cNvPr id="0" name=""/>
        <dsp:cNvSpPr/>
      </dsp:nvSpPr>
      <dsp:spPr>
        <a:xfrm>
          <a:off x="6751740" y="912417"/>
          <a:ext cx="10877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0973" y="45720"/>
              </a:lnTo>
              <a:lnTo>
                <a:pt x="560973" y="50429"/>
              </a:lnTo>
              <a:lnTo>
                <a:pt x="1087747" y="50429"/>
              </a:lnTo>
            </a:path>
          </a:pathLst>
        </a:custGeom>
        <a:noFill/>
        <a:ln w="38100" cap="flat" cmpd="sng" algn="ctr">
          <a:solidFill>
            <a:srgbClr val="00B0F0"/>
          </a:solidFill>
          <a:prstDash val="solid"/>
          <a:miter lim="800000"/>
          <a:tailEnd type="arrow"/>
        </a:ln>
        <a:effectLst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267655" y="955084"/>
        <a:ext cx="55917" cy="6105"/>
      </dsp:txXfrm>
    </dsp:sp>
    <dsp:sp modelId="{E1F53BA1-CCE8-401E-9C9B-787E66D2E3D1}">
      <dsp:nvSpPr>
        <dsp:cNvPr id="0" name=""/>
        <dsp:cNvSpPr/>
      </dsp:nvSpPr>
      <dsp:spPr>
        <a:xfrm>
          <a:off x="4101604" y="162556"/>
          <a:ext cx="2651935" cy="1591161"/>
        </a:xfrm>
        <a:prstGeom prst="rect">
          <a:avLst/>
        </a:prstGeom>
        <a:solidFill>
          <a:srgbClr val="FFFF0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>
              <a:effectLst/>
              <a:latin typeface="Abadi Extra Light" panose="020B0204020104020204" pitchFamily="34" charset="0"/>
            </a:rPr>
            <a:t>Decisions: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300" kern="1200">
              <a:latin typeface="Abadi Extra Light" panose="020B0204020104020204" pitchFamily="34" charset="0"/>
            </a:rPr>
            <a:t>Choose a </a:t>
          </a:r>
          <a:r>
            <a:rPr lang="en-GB" sz="1300" b="1" kern="1200">
              <a:latin typeface="Abadi Extra Light" panose="020B0204020104020204" pitchFamily="34" charset="0"/>
            </a:rPr>
            <a:t>course 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latin typeface="Abadi Extra Light" panose="020B0204020104020204" pitchFamily="34" charset="0"/>
            </a:rPr>
            <a:t>Choose a </a:t>
          </a:r>
          <a:r>
            <a:rPr lang="en-GB" sz="1300" b="1" kern="1200">
              <a:latin typeface="Abadi Extra Light" panose="020B0204020104020204" pitchFamily="34" charset="0"/>
            </a:rPr>
            <a:t>college</a:t>
          </a:r>
          <a:endParaRPr lang="en-GB" sz="1300" b="1" kern="1200" dirty="0">
            <a:latin typeface="Abadi Extra Light" panose="020B0204020104020204" pitchFamily="34" charset="0"/>
          </a:endParaRPr>
        </a:p>
      </dsp:txBody>
      <dsp:txXfrm>
        <a:off x="4101604" y="162556"/>
        <a:ext cx="2651935" cy="1591161"/>
      </dsp:txXfrm>
    </dsp:sp>
    <dsp:sp modelId="{8F412DAA-2768-432B-99B7-DB8E091F1800}">
      <dsp:nvSpPr>
        <dsp:cNvPr id="0" name=""/>
        <dsp:cNvSpPr/>
      </dsp:nvSpPr>
      <dsp:spPr>
        <a:xfrm>
          <a:off x="1815954" y="1756627"/>
          <a:ext cx="7381902" cy="793149"/>
        </a:xfrm>
        <a:custGeom>
          <a:avLst/>
          <a:gdLst/>
          <a:ahLst/>
          <a:cxnLst/>
          <a:rect l="0" t="0" r="0" b="0"/>
          <a:pathLst>
            <a:path>
              <a:moveTo>
                <a:pt x="7381902" y="0"/>
              </a:moveTo>
              <a:lnTo>
                <a:pt x="7381902" y="413674"/>
              </a:lnTo>
              <a:lnTo>
                <a:pt x="0" y="413674"/>
              </a:lnTo>
              <a:lnTo>
                <a:pt x="0" y="793149"/>
              </a:lnTo>
            </a:path>
          </a:pathLst>
        </a:custGeom>
        <a:noFill/>
        <a:ln w="38100" cap="flat" cmpd="sng" algn="ctr">
          <a:solidFill>
            <a:srgbClr val="00B0F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321212" y="2150150"/>
        <a:ext cx="371386" cy="6105"/>
      </dsp:txXfrm>
    </dsp:sp>
    <dsp:sp modelId="{BB603B6B-1020-4F62-8EB1-31024CE50028}">
      <dsp:nvSpPr>
        <dsp:cNvPr id="0" name=""/>
        <dsp:cNvSpPr/>
      </dsp:nvSpPr>
      <dsp:spPr>
        <a:xfrm>
          <a:off x="7871888" y="167266"/>
          <a:ext cx="2651935" cy="1591161"/>
        </a:xfrm>
        <a:prstGeom prst="rect">
          <a:avLst/>
        </a:prstGeom>
        <a:solidFill>
          <a:srgbClr val="FFFF0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latin typeface="Abadi Extra Light" panose="020B0204020104020204" pitchFamily="34" charset="0"/>
            </a:rPr>
            <a:t>Apply through UCAS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badi Extra Light" panose="020B0204020104020204" pitchFamily="34" charset="0"/>
            </a:rPr>
            <a:t>Cambridge is just one of your 5 University choices</a:t>
          </a:r>
        </a:p>
      </dsp:txBody>
      <dsp:txXfrm>
        <a:off x="7871888" y="167266"/>
        <a:ext cx="2651935" cy="1591161"/>
      </dsp:txXfrm>
    </dsp:sp>
    <dsp:sp modelId="{94C95077-633F-4C98-872E-17D396418DFD}">
      <dsp:nvSpPr>
        <dsp:cNvPr id="0" name=""/>
        <dsp:cNvSpPr/>
      </dsp:nvSpPr>
      <dsp:spPr>
        <a:xfrm>
          <a:off x="3140122" y="3205483"/>
          <a:ext cx="555875" cy="172275"/>
        </a:xfrm>
        <a:custGeom>
          <a:avLst/>
          <a:gdLst/>
          <a:ahLst/>
          <a:cxnLst/>
          <a:rect l="0" t="0" r="0" b="0"/>
          <a:pathLst>
            <a:path>
              <a:moveTo>
                <a:pt x="0" y="172275"/>
              </a:moveTo>
              <a:lnTo>
                <a:pt x="295037" y="172275"/>
              </a:lnTo>
              <a:lnTo>
                <a:pt x="295037" y="0"/>
              </a:lnTo>
              <a:lnTo>
                <a:pt x="555875" y="0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  <a:miter lim="800000"/>
          <a:tailEnd type="arrow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02778" y="3288568"/>
        <a:ext cx="30562" cy="6105"/>
      </dsp:txXfrm>
    </dsp:sp>
    <dsp:sp modelId="{99268D4E-36B0-4499-87A9-8EC4D546DDE7}">
      <dsp:nvSpPr>
        <dsp:cNvPr id="0" name=""/>
        <dsp:cNvSpPr/>
      </dsp:nvSpPr>
      <dsp:spPr>
        <a:xfrm>
          <a:off x="489986" y="2582177"/>
          <a:ext cx="2651935" cy="1591161"/>
        </a:xfrm>
        <a:prstGeom prst="rect">
          <a:avLst/>
        </a:prstGeom>
        <a:solidFill>
          <a:srgbClr val="FFFF8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badi Extra Light" panose="020B0204020104020204" pitchFamily="34" charset="0"/>
            </a:rPr>
            <a:t>Early Deadline!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Abadi Extra Light" panose="020B0204020104020204" pitchFamily="34" charset="0"/>
            </a:rPr>
            <a:t>Submit by </a:t>
          </a:r>
          <a:r>
            <a:rPr lang="en-US" sz="1600" b="1" kern="1200" dirty="0">
              <a:latin typeface="Abadi Extra Light" panose="020B0204020104020204" pitchFamily="34" charset="0"/>
            </a:rPr>
            <a:t>15th October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           </a:t>
          </a:r>
        </a:p>
      </dsp:txBody>
      <dsp:txXfrm>
        <a:off x="489986" y="2582177"/>
        <a:ext cx="2651935" cy="1591161"/>
      </dsp:txXfrm>
    </dsp:sp>
    <dsp:sp modelId="{CBC33691-F612-4FCE-871F-5FEA0759D839}">
      <dsp:nvSpPr>
        <dsp:cNvPr id="0" name=""/>
        <dsp:cNvSpPr/>
      </dsp:nvSpPr>
      <dsp:spPr>
        <a:xfrm>
          <a:off x="6378533" y="3159763"/>
          <a:ext cx="7349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34907" y="45720"/>
              </a:lnTo>
            </a:path>
          </a:pathLst>
        </a:custGeom>
        <a:noFill/>
        <a:ln w="38100" cap="flat" cmpd="sng" algn="ctr">
          <a:solidFill>
            <a:srgbClr val="00B0F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726849" y="3202430"/>
        <a:ext cx="38275" cy="6105"/>
      </dsp:txXfrm>
    </dsp:sp>
    <dsp:sp modelId="{DEC5C8E4-A7FB-44C1-86CB-0C10D014B9DA}">
      <dsp:nvSpPr>
        <dsp:cNvPr id="0" name=""/>
        <dsp:cNvSpPr/>
      </dsp:nvSpPr>
      <dsp:spPr>
        <a:xfrm>
          <a:off x="3728397" y="2409902"/>
          <a:ext cx="2651935" cy="1591161"/>
        </a:xfrm>
        <a:prstGeom prst="rect">
          <a:avLst/>
        </a:prstGeom>
        <a:solidFill>
          <a:srgbClr val="FFFF0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>
              <a:latin typeface="Abadi Extra Light" panose="020B0204020104020204" pitchFamily="34" charset="0"/>
            </a:rPr>
            <a:t>Send us Additional Information</a:t>
          </a:r>
          <a:r>
            <a:rPr lang="en-GB" sz="1300" kern="1200">
              <a:latin typeface="Abadi Extra Light" panose="020B0204020104020204" pitchFamily="34" charset="0"/>
            </a:rPr>
            <a:t>: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latin typeface="Abadi Extra Light" panose="020B0204020104020204" pitchFamily="34" charset="0"/>
            </a:rPr>
            <a:t>Fill in your </a:t>
          </a:r>
          <a:r>
            <a:rPr lang="en-GB" sz="1300" b="1" kern="1200">
              <a:latin typeface="Abadi Extra Light" panose="020B0204020104020204" pitchFamily="34" charset="0"/>
            </a:rPr>
            <a:t>SAQ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latin typeface="Abadi Extra Light" panose="020B0204020104020204" pitchFamily="34" charset="0"/>
            </a:rPr>
            <a:t>Register for any </a:t>
          </a:r>
          <a:r>
            <a:rPr lang="en-GB" sz="1300" b="1" kern="1200">
              <a:latin typeface="Abadi Extra Light" panose="020B0204020104020204" pitchFamily="34" charset="0"/>
            </a:rPr>
            <a:t>Pre-Interview Assessments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latin typeface="Abadi Extra Light" panose="020B0204020104020204" pitchFamily="34" charset="0"/>
            </a:rPr>
            <a:t>Send us any Written work, ECFs where applicable </a:t>
          </a:r>
          <a:endParaRPr lang="en-GB" sz="1300" kern="1200" dirty="0">
            <a:latin typeface="Abadi Extra Light" panose="020B0204020104020204" pitchFamily="34" charset="0"/>
          </a:endParaRPr>
        </a:p>
      </dsp:txBody>
      <dsp:txXfrm>
        <a:off x="3728397" y="2409902"/>
        <a:ext cx="2651935" cy="1591161"/>
      </dsp:txXfrm>
    </dsp:sp>
    <dsp:sp modelId="{0AFE2635-712B-460F-9AD0-FA196215EFDD}">
      <dsp:nvSpPr>
        <dsp:cNvPr id="0" name=""/>
        <dsp:cNvSpPr/>
      </dsp:nvSpPr>
      <dsp:spPr>
        <a:xfrm>
          <a:off x="2322182" y="3999264"/>
          <a:ext cx="6149627" cy="579345"/>
        </a:xfrm>
        <a:custGeom>
          <a:avLst/>
          <a:gdLst/>
          <a:ahLst/>
          <a:cxnLst/>
          <a:rect l="0" t="0" r="0" b="0"/>
          <a:pathLst>
            <a:path>
              <a:moveTo>
                <a:pt x="6149627" y="0"/>
              </a:moveTo>
              <a:lnTo>
                <a:pt x="6149627" y="306772"/>
              </a:lnTo>
              <a:lnTo>
                <a:pt x="0" y="306772"/>
              </a:lnTo>
              <a:lnTo>
                <a:pt x="0" y="579345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  <a:miter lim="800000"/>
          <a:tailEnd type="arrow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242500" y="4285884"/>
        <a:ext cx="308990" cy="6105"/>
      </dsp:txXfrm>
    </dsp:sp>
    <dsp:sp modelId="{E9685E5A-C2F7-40B8-BCB8-5C0C5C081E89}">
      <dsp:nvSpPr>
        <dsp:cNvPr id="0" name=""/>
        <dsp:cNvSpPr/>
      </dsp:nvSpPr>
      <dsp:spPr>
        <a:xfrm>
          <a:off x="7145841" y="2409902"/>
          <a:ext cx="2651935" cy="1591161"/>
        </a:xfrm>
        <a:prstGeom prst="rect">
          <a:avLst/>
        </a:prstGeom>
        <a:solidFill>
          <a:srgbClr val="FFFF0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badi Extra Light" panose="020B0204020104020204" pitchFamily="34" charset="0"/>
            </a:rPr>
            <a:t>Sit your </a:t>
          </a:r>
          <a:r>
            <a:rPr lang="en-GB" sz="1300" b="1" kern="1200" dirty="0">
              <a:latin typeface="Abadi Extra Light" panose="020B0204020104020204" pitchFamily="34" charset="0"/>
            </a:rPr>
            <a:t>Pre-Interview Assessment, </a:t>
          </a:r>
          <a:r>
            <a:rPr lang="en-GB" sz="1300" kern="1200" dirty="0">
              <a:latin typeface="Abadi Extra Light" panose="020B0204020104020204" pitchFamily="34" charset="0"/>
            </a:rPr>
            <a:t>if applicable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badi Extra Light" panose="020B0204020104020204" pitchFamily="34" charset="0"/>
            </a:rPr>
            <a:t>Can usually be taken in your school</a:t>
          </a:r>
        </a:p>
      </dsp:txBody>
      <dsp:txXfrm>
        <a:off x="7145841" y="2409902"/>
        <a:ext cx="2651935" cy="1591161"/>
      </dsp:txXfrm>
    </dsp:sp>
    <dsp:sp modelId="{5D287BDE-4793-478F-8CF8-C3B6CAD6764D}">
      <dsp:nvSpPr>
        <dsp:cNvPr id="0" name=""/>
        <dsp:cNvSpPr/>
      </dsp:nvSpPr>
      <dsp:spPr>
        <a:xfrm>
          <a:off x="3646350" y="5360870"/>
          <a:ext cx="1824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8315" y="45720"/>
              </a:lnTo>
              <a:lnTo>
                <a:pt x="108315" y="102110"/>
              </a:lnTo>
              <a:lnTo>
                <a:pt x="182430" y="102110"/>
              </a:lnTo>
            </a:path>
          </a:pathLst>
        </a:custGeom>
        <a:noFill/>
        <a:ln w="38100" cap="flat" cmpd="sng" algn="ctr">
          <a:solidFill>
            <a:srgbClr val="00B0F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732056" y="5403537"/>
        <a:ext cx="11018" cy="6105"/>
      </dsp:txXfrm>
    </dsp:sp>
    <dsp:sp modelId="{3E6ADFDB-A631-460A-9103-555ADBC68BEF}">
      <dsp:nvSpPr>
        <dsp:cNvPr id="0" name=""/>
        <dsp:cNvSpPr/>
      </dsp:nvSpPr>
      <dsp:spPr>
        <a:xfrm>
          <a:off x="996214" y="4611009"/>
          <a:ext cx="2651935" cy="1591161"/>
        </a:xfrm>
        <a:prstGeom prst="rect">
          <a:avLst/>
        </a:prstGeom>
        <a:solidFill>
          <a:srgbClr val="FFFF0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badi Extra Light" panose="020B0204020104020204" pitchFamily="34" charset="0"/>
            </a:rPr>
            <a:t>Invited to </a:t>
          </a:r>
          <a:r>
            <a:rPr lang="en-GB" sz="1300" b="1" kern="1200" dirty="0">
              <a:latin typeface="Abadi Extra Light" panose="020B0204020104020204" pitchFamily="34" charset="0"/>
            </a:rPr>
            <a:t>Interview</a:t>
          </a:r>
          <a:r>
            <a:rPr lang="en-GB" sz="1300" kern="1200" dirty="0">
              <a:latin typeface="Abadi Extra Light" panose="020B0204020104020204" pitchFamily="34" charset="0"/>
            </a:rPr>
            <a:t>?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badi Extra Light" panose="020B0204020104020204" pitchFamily="34" charset="0"/>
            </a:rPr>
            <a:t>Interviews usually held early-mid December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badi Extra Light" panose="020B0204020104020204" pitchFamily="34" charset="0"/>
            </a:rPr>
            <a:t>You may take an </a:t>
          </a:r>
          <a:r>
            <a:rPr lang="en-GB" sz="1300" b="1" kern="1200" dirty="0">
              <a:latin typeface="Abadi Extra Light" panose="020B0204020104020204" pitchFamily="34" charset="0"/>
            </a:rPr>
            <a:t>At-Interview Assessment</a:t>
          </a:r>
        </a:p>
      </dsp:txBody>
      <dsp:txXfrm>
        <a:off x="996214" y="4611009"/>
        <a:ext cx="2651935" cy="1591161"/>
      </dsp:txXfrm>
    </dsp:sp>
    <dsp:sp modelId="{77784B94-A046-4C31-B8AD-F4EC350738BD}">
      <dsp:nvSpPr>
        <dsp:cNvPr id="0" name=""/>
        <dsp:cNvSpPr/>
      </dsp:nvSpPr>
      <dsp:spPr>
        <a:xfrm>
          <a:off x="6511316" y="5417244"/>
          <a:ext cx="12138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35"/>
              </a:moveTo>
              <a:lnTo>
                <a:pt x="624036" y="45735"/>
              </a:lnTo>
              <a:lnTo>
                <a:pt x="624036" y="45720"/>
              </a:lnTo>
              <a:lnTo>
                <a:pt x="1213873" y="45720"/>
              </a:lnTo>
            </a:path>
          </a:pathLst>
        </a:custGeom>
        <a:noFill/>
        <a:ln w="38100" cap="flat" cmpd="sng" algn="ctr">
          <a:solidFill>
            <a:srgbClr val="00B0F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087141" y="5459912"/>
        <a:ext cx="62223" cy="6105"/>
      </dsp:txXfrm>
    </dsp:sp>
    <dsp:sp modelId="{42E537E4-7044-4C59-8A8C-D2A6831840EC}">
      <dsp:nvSpPr>
        <dsp:cNvPr id="0" name=""/>
        <dsp:cNvSpPr/>
      </dsp:nvSpPr>
      <dsp:spPr>
        <a:xfrm>
          <a:off x="3861180" y="4667400"/>
          <a:ext cx="2651935" cy="1591161"/>
        </a:xfrm>
        <a:prstGeom prst="rect">
          <a:avLst/>
        </a:prstGeom>
        <a:solidFill>
          <a:srgbClr val="FFFF0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badi Extra Light" panose="020B0204020104020204" pitchFamily="34" charset="0"/>
            </a:rPr>
            <a:t>Receive </a:t>
          </a:r>
          <a:r>
            <a:rPr lang="en-GB" sz="1300" b="1" kern="1200" dirty="0">
              <a:latin typeface="Abadi Extra Light" panose="020B0204020104020204" pitchFamily="34" charset="0"/>
            </a:rPr>
            <a:t>offer or rejection </a:t>
          </a:r>
          <a:r>
            <a:rPr lang="en-GB" sz="1300" kern="1200" dirty="0">
              <a:latin typeface="Abadi Extra Light" panose="020B0204020104020204" pitchFamily="34" charset="0"/>
            </a:rPr>
            <a:t>from chosen college.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badi Extra Light" panose="020B0204020104020204" pitchFamily="34" charset="0"/>
            </a:rPr>
            <a:t>Or, you may be ‘</a:t>
          </a:r>
          <a:r>
            <a:rPr lang="en-GB" sz="1300" b="1" kern="1200" dirty="0">
              <a:latin typeface="Abadi Extra Light" panose="020B0204020104020204" pitchFamily="34" charset="0"/>
            </a:rPr>
            <a:t>Pooled</a:t>
          </a:r>
          <a:r>
            <a:rPr lang="en-GB" sz="1300" kern="1200" dirty="0">
              <a:latin typeface="Abadi Extra Light" panose="020B0204020104020204" pitchFamily="34" charset="0"/>
            </a:rPr>
            <a:t>’ and be made an </a:t>
          </a:r>
          <a:r>
            <a:rPr lang="en-GB" sz="1300" b="1" kern="1200" dirty="0">
              <a:latin typeface="Abadi Extra Light" panose="020B0204020104020204" pitchFamily="34" charset="0"/>
            </a:rPr>
            <a:t>offer by another college</a:t>
          </a:r>
          <a:r>
            <a:rPr lang="en-GB" sz="1300" kern="1200" dirty="0">
              <a:latin typeface="Abadi Extra Light" panose="020B0204020104020204" pitchFamily="34" charset="0"/>
            </a:rPr>
            <a:t>.</a:t>
          </a:r>
        </a:p>
      </dsp:txBody>
      <dsp:txXfrm>
        <a:off x="3861180" y="4667400"/>
        <a:ext cx="2651935" cy="1591161"/>
      </dsp:txXfrm>
    </dsp:sp>
    <dsp:sp modelId="{4960D2F8-23FE-4E4D-A0A2-1BCE66A08337}">
      <dsp:nvSpPr>
        <dsp:cNvPr id="0" name=""/>
        <dsp:cNvSpPr/>
      </dsp:nvSpPr>
      <dsp:spPr>
        <a:xfrm>
          <a:off x="7757590" y="4667384"/>
          <a:ext cx="2651935" cy="1591161"/>
        </a:xfrm>
        <a:prstGeom prst="rect">
          <a:avLst/>
        </a:prstGeom>
        <a:solidFill>
          <a:srgbClr val="FFFF0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latin typeface="Abadi Extra Light" panose="020B0204020104020204" pitchFamily="34" charset="0"/>
            </a:rPr>
            <a:t>Meet or miss your offer </a:t>
          </a:r>
          <a:r>
            <a:rPr lang="en-GB" sz="1300" kern="1200" dirty="0">
              <a:latin typeface="Abadi Extra Light" panose="020B0204020104020204" pitchFamily="34" charset="0"/>
            </a:rPr>
            <a:t>on Results Day, and confirm your place if successful.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badi Extra Light" panose="020B0204020104020204" pitchFamily="34" charset="0"/>
            </a:rPr>
            <a:t>Process Complete! </a:t>
          </a:r>
          <a:r>
            <a:rPr lang="en-GB" sz="1300" kern="1200" dirty="0">
              <a:latin typeface="Abadi Extra Light" panose="020B0204020104020204" pitchFamily="34" charset="0"/>
              <a:sym typeface="Wingdings" panose="05000000000000000000" pitchFamily="2" charset="2"/>
            </a:rPr>
            <a:t> </a:t>
          </a:r>
          <a:endParaRPr lang="en-GB" sz="1300" kern="1200" dirty="0">
            <a:latin typeface="Abadi Extra Light" panose="020B0204020104020204" pitchFamily="34" charset="0"/>
          </a:endParaRPr>
        </a:p>
      </dsp:txBody>
      <dsp:txXfrm>
        <a:off x="7757590" y="4667384"/>
        <a:ext cx="2651935" cy="1591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D5711-DE60-4399-8B81-E7BDDA9504E2}">
      <dsp:nvSpPr>
        <dsp:cNvPr id="0" name=""/>
        <dsp:cNvSpPr/>
      </dsp:nvSpPr>
      <dsp:spPr>
        <a:xfrm>
          <a:off x="0" y="719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DFEEE-BC3E-40DB-BDED-72D829EE0B6C}">
      <dsp:nvSpPr>
        <dsp:cNvPr id="0" name=""/>
        <dsp:cNvSpPr/>
      </dsp:nvSpPr>
      <dsp:spPr>
        <a:xfrm>
          <a:off x="509522" y="379703"/>
          <a:ext cx="926404" cy="926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5F787-4817-45F8-A87D-D6EC4C08F26B}">
      <dsp:nvSpPr>
        <dsp:cNvPr id="0" name=""/>
        <dsp:cNvSpPr/>
      </dsp:nvSpPr>
      <dsp:spPr>
        <a:xfrm>
          <a:off x="1945450" y="719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badi Extra Light" panose="020B0204020104020204" pitchFamily="34" charset="0"/>
            </a:rPr>
            <a:t>Journal (essentially a blog) looking at technical skills in the context of History.</a:t>
          </a:r>
        </a:p>
      </dsp:txBody>
      <dsp:txXfrm>
        <a:off x="1945450" y="719"/>
        <a:ext cx="4643240" cy="1684372"/>
      </dsp:txXfrm>
    </dsp:sp>
    <dsp:sp modelId="{2A11C88B-7422-455B-A2ED-2A8FA628A97C}">
      <dsp:nvSpPr>
        <dsp:cNvPr id="0" name=""/>
        <dsp:cNvSpPr/>
      </dsp:nvSpPr>
      <dsp:spPr>
        <a:xfrm>
          <a:off x="0" y="2106185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D4EDA-8F34-4F06-9871-B94EC8FBDF17}">
      <dsp:nvSpPr>
        <dsp:cNvPr id="0" name=""/>
        <dsp:cNvSpPr/>
      </dsp:nvSpPr>
      <dsp:spPr>
        <a:xfrm>
          <a:off x="509522" y="2485169"/>
          <a:ext cx="926404" cy="92640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10DAF-1AEE-4D3D-8519-6A3E1011D8D7}">
      <dsp:nvSpPr>
        <dsp:cNvPr id="0" name=""/>
        <dsp:cNvSpPr/>
      </dsp:nvSpPr>
      <dsp:spPr>
        <a:xfrm>
          <a:off x="1945450" y="2106185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badi Extra Light" panose="020B0204020104020204" pitchFamily="34" charset="0"/>
            </a:rPr>
            <a:t>“Extracting Illustrated Pages from Digital Libraries with Python”.</a:t>
          </a:r>
        </a:p>
      </dsp:txBody>
      <dsp:txXfrm>
        <a:off x="1945450" y="2106185"/>
        <a:ext cx="4643240" cy="1684372"/>
      </dsp:txXfrm>
    </dsp:sp>
    <dsp:sp modelId="{2C7456AE-219E-4E7D-A9D6-DD0C0E4F9CAC}">
      <dsp:nvSpPr>
        <dsp:cNvPr id="0" name=""/>
        <dsp:cNvSpPr/>
      </dsp:nvSpPr>
      <dsp:spPr>
        <a:xfrm>
          <a:off x="0" y="4211650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1E90F-B796-41B9-94F6-A92CE30A93C6}">
      <dsp:nvSpPr>
        <dsp:cNvPr id="0" name=""/>
        <dsp:cNvSpPr/>
      </dsp:nvSpPr>
      <dsp:spPr>
        <a:xfrm>
          <a:off x="509522" y="4590634"/>
          <a:ext cx="926404" cy="9264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25CED-CC3B-4D89-A769-14E2B51CC9E8}">
      <dsp:nvSpPr>
        <dsp:cNvPr id="0" name=""/>
        <dsp:cNvSpPr/>
      </dsp:nvSpPr>
      <dsp:spPr>
        <a:xfrm>
          <a:off x="1945450" y="4211650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badi Extra Light" panose="020B0204020104020204" pitchFamily="34" charset="0"/>
            </a:rPr>
            <a:t>“Introduction to the Bash Command Line” (Supplementary).</a:t>
          </a:r>
        </a:p>
      </dsp:txBody>
      <dsp:txXfrm>
        <a:off x="1945450" y="4211650"/>
        <a:ext cx="4643240" cy="1684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6D7C8-0F8C-41AE-96A4-6483B99BD980}">
      <dsp:nvSpPr>
        <dsp:cNvPr id="0" name=""/>
        <dsp:cNvSpPr/>
      </dsp:nvSpPr>
      <dsp:spPr>
        <a:xfrm>
          <a:off x="0" y="4606"/>
          <a:ext cx="6588691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F8FB1-7E11-4130-9BF2-2CC2E3611FD2}">
      <dsp:nvSpPr>
        <dsp:cNvPr id="0" name=""/>
        <dsp:cNvSpPr/>
      </dsp:nvSpPr>
      <dsp:spPr>
        <a:xfrm>
          <a:off x="296829" y="225389"/>
          <a:ext cx="539690" cy="53969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8702A-42C0-452B-AC84-F4AA9CB406D6}">
      <dsp:nvSpPr>
        <dsp:cNvPr id="0" name=""/>
        <dsp:cNvSpPr/>
      </dsp:nvSpPr>
      <dsp:spPr>
        <a:xfrm>
          <a:off x="1133349" y="4606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badi Extra Light" panose="020B0204020104020204" pitchFamily="34" charset="0"/>
            </a:rPr>
            <a:t>Article in </a:t>
          </a:r>
          <a:r>
            <a:rPr lang="en-US" sz="1700" kern="1200" dirty="0" err="1">
              <a:latin typeface="Abadi Extra Light" panose="020B0204020104020204" pitchFamily="34" charset="0"/>
            </a:rPr>
            <a:t>Ecography</a:t>
          </a:r>
          <a:r>
            <a:rPr lang="en-US" sz="1700" kern="1200" dirty="0">
              <a:latin typeface="Abadi Extra Light" panose="020B0204020104020204" pitchFamily="34" charset="0"/>
            </a:rPr>
            <a:t>, “Mechanistic insights into the role of large carnivores for ecosystem structure and functioning”</a:t>
          </a:r>
        </a:p>
      </dsp:txBody>
      <dsp:txXfrm>
        <a:off x="1133349" y="4606"/>
        <a:ext cx="5455341" cy="981254"/>
      </dsp:txXfrm>
    </dsp:sp>
    <dsp:sp modelId="{5663FBAA-C7E0-4469-A406-AE5E29F172A1}">
      <dsp:nvSpPr>
        <dsp:cNvPr id="0" name=""/>
        <dsp:cNvSpPr/>
      </dsp:nvSpPr>
      <dsp:spPr>
        <a:xfrm>
          <a:off x="0" y="1231175"/>
          <a:ext cx="6588691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4DADA-1E47-4B76-8BB1-40E738542C0D}">
      <dsp:nvSpPr>
        <dsp:cNvPr id="0" name=""/>
        <dsp:cNvSpPr/>
      </dsp:nvSpPr>
      <dsp:spPr>
        <a:xfrm>
          <a:off x="296829" y="1451957"/>
          <a:ext cx="539690" cy="53969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3F521-1440-478C-A7C5-7E80D5AC1CE5}">
      <dsp:nvSpPr>
        <dsp:cNvPr id="0" name=""/>
        <dsp:cNvSpPr/>
      </dsp:nvSpPr>
      <dsp:spPr>
        <a:xfrm>
          <a:off x="1133349" y="1231175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badi Extra Light" panose="020B0204020104020204" pitchFamily="34" charset="0"/>
            </a:rPr>
            <a:t>Abstract, introduction and discussion. </a:t>
          </a:r>
        </a:p>
      </dsp:txBody>
      <dsp:txXfrm>
        <a:off x="1133349" y="1231175"/>
        <a:ext cx="5455341" cy="981254"/>
      </dsp:txXfrm>
    </dsp:sp>
    <dsp:sp modelId="{829680E4-72FD-4E8C-BE82-0CEAABB6C452}">
      <dsp:nvSpPr>
        <dsp:cNvPr id="0" name=""/>
        <dsp:cNvSpPr/>
      </dsp:nvSpPr>
      <dsp:spPr>
        <a:xfrm>
          <a:off x="0" y="2457744"/>
          <a:ext cx="6588691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045BC-A972-458F-991C-2B9081DF2C62}">
      <dsp:nvSpPr>
        <dsp:cNvPr id="0" name=""/>
        <dsp:cNvSpPr/>
      </dsp:nvSpPr>
      <dsp:spPr>
        <a:xfrm>
          <a:off x="296829" y="2678526"/>
          <a:ext cx="539690" cy="53969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6B045-28A3-42BB-B440-7B0FA2189527}">
      <dsp:nvSpPr>
        <dsp:cNvPr id="0" name=""/>
        <dsp:cNvSpPr/>
      </dsp:nvSpPr>
      <dsp:spPr>
        <a:xfrm>
          <a:off x="1133349" y="2457744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badi Extra Light" panose="020B0204020104020204" pitchFamily="34" charset="0"/>
            </a:rPr>
            <a:t>Slightly more technical: methods and results. </a:t>
          </a:r>
        </a:p>
      </dsp:txBody>
      <dsp:txXfrm>
        <a:off x="1133349" y="2457744"/>
        <a:ext cx="5455341" cy="981254"/>
      </dsp:txXfrm>
    </dsp:sp>
    <dsp:sp modelId="{D0C22E25-8873-4F3B-8ECC-6C06EA96C849}">
      <dsp:nvSpPr>
        <dsp:cNvPr id="0" name=""/>
        <dsp:cNvSpPr/>
      </dsp:nvSpPr>
      <dsp:spPr>
        <a:xfrm>
          <a:off x="0" y="3684312"/>
          <a:ext cx="6588691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A7AF2-15C7-45EE-BFE7-F2F394E2B2B6}">
      <dsp:nvSpPr>
        <dsp:cNvPr id="0" name=""/>
        <dsp:cNvSpPr/>
      </dsp:nvSpPr>
      <dsp:spPr>
        <a:xfrm>
          <a:off x="296829" y="3905095"/>
          <a:ext cx="539690" cy="53969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A669D-4539-4F96-A128-8472301FF6F2}">
      <dsp:nvSpPr>
        <dsp:cNvPr id="0" name=""/>
        <dsp:cNvSpPr/>
      </dsp:nvSpPr>
      <dsp:spPr>
        <a:xfrm>
          <a:off x="1133349" y="3684312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badi Extra Light" panose="020B0204020104020204" pitchFamily="34" charset="0"/>
            </a:rPr>
            <a:t>Point of technical interest: The </a:t>
          </a:r>
          <a:r>
            <a:rPr lang="en-US" sz="1700" kern="1200" dirty="0" err="1">
              <a:latin typeface="Abadi Extra Light" panose="020B0204020104020204" pitchFamily="34" charset="0"/>
            </a:rPr>
            <a:t>Madingley</a:t>
          </a:r>
          <a:r>
            <a:rPr lang="en-US" sz="1700" kern="1200" dirty="0">
              <a:latin typeface="Abadi Extra Light" panose="020B0204020104020204" pitchFamily="34" charset="0"/>
            </a:rPr>
            <a:t> Model.</a:t>
          </a:r>
        </a:p>
      </dsp:txBody>
      <dsp:txXfrm>
        <a:off x="1133349" y="3684312"/>
        <a:ext cx="5455341" cy="981254"/>
      </dsp:txXfrm>
    </dsp:sp>
    <dsp:sp modelId="{082DC3D6-0B2B-4255-836F-B4F442B676E2}">
      <dsp:nvSpPr>
        <dsp:cNvPr id="0" name=""/>
        <dsp:cNvSpPr/>
      </dsp:nvSpPr>
      <dsp:spPr>
        <a:xfrm>
          <a:off x="0" y="4910881"/>
          <a:ext cx="6588691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A0F2C-2880-445F-99F4-BAD1BBEAF5B9}">
      <dsp:nvSpPr>
        <dsp:cNvPr id="0" name=""/>
        <dsp:cNvSpPr/>
      </dsp:nvSpPr>
      <dsp:spPr>
        <a:xfrm>
          <a:off x="296829" y="5131663"/>
          <a:ext cx="539690" cy="53969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7F209-0DE3-4B87-B300-95156602E59C}">
      <dsp:nvSpPr>
        <dsp:cNvPr id="0" name=""/>
        <dsp:cNvSpPr/>
      </dsp:nvSpPr>
      <dsp:spPr>
        <a:xfrm>
          <a:off x="1133349" y="4910881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badi Extra Light" panose="020B0204020104020204" pitchFamily="34" charset="0"/>
            </a:rPr>
            <a:t>The model has its own website (with useful information), you can even download the code to run the model yourself!</a:t>
          </a:r>
        </a:p>
      </dsp:txBody>
      <dsp:txXfrm>
        <a:off x="1133349" y="4910881"/>
        <a:ext cx="5455341" cy="9812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D967A-D390-4EC1-ABA8-B96C57706E05}">
      <dsp:nvSpPr>
        <dsp:cNvPr id="0" name=""/>
        <dsp:cNvSpPr/>
      </dsp:nvSpPr>
      <dsp:spPr>
        <a:xfrm>
          <a:off x="0" y="719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7A2EC-4929-4A94-9930-30D526026196}">
      <dsp:nvSpPr>
        <dsp:cNvPr id="0" name=""/>
        <dsp:cNvSpPr/>
      </dsp:nvSpPr>
      <dsp:spPr>
        <a:xfrm>
          <a:off x="509522" y="379703"/>
          <a:ext cx="926404" cy="926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9004B-9588-4DC2-8366-5747B2F271D0}">
      <dsp:nvSpPr>
        <dsp:cNvPr id="0" name=""/>
        <dsp:cNvSpPr/>
      </dsp:nvSpPr>
      <dsp:spPr>
        <a:xfrm>
          <a:off x="1945450" y="719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badi Extra Light" panose="020B0204020104020204" pitchFamily="34" charset="0"/>
            </a:rPr>
            <a:t>“An Essentialist Theory of the Meaning of Slurs”.</a:t>
          </a:r>
        </a:p>
      </dsp:txBody>
      <dsp:txXfrm>
        <a:off x="1945450" y="719"/>
        <a:ext cx="4643240" cy="1684372"/>
      </dsp:txXfrm>
    </dsp:sp>
    <dsp:sp modelId="{B611A945-C042-4D6F-806D-500D728F29A5}">
      <dsp:nvSpPr>
        <dsp:cNvPr id="0" name=""/>
        <dsp:cNvSpPr/>
      </dsp:nvSpPr>
      <dsp:spPr>
        <a:xfrm>
          <a:off x="0" y="2106185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669C4-3058-456B-AB54-860F29A33026}">
      <dsp:nvSpPr>
        <dsp:cNvPr id="0" name=""/>
        <dsp:cNvSpPr/>
      </dsp:nvSpPr>
      <dsp:spPr>
        <a:xfrm>
          <a:off x="509522" y="2485169"/>
          <a:ext cx="926404" cy="92640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C62F7-2933-4B23-A21A-6DA989B4B22D}">
      <dsp:nvSpPr>
        <dsp:cNvPr id="0" name=""/>
        <dsp:cNvSpPr/>
      </dsp:nvSpPr>
      <dsp:spPr>
        <a:xfrm>
          <a:off x="1945450" y="2106185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badi Extra Light" panose="020B0204020104020204" pitchFamily="34" charset="0"/>
            </a:rPr>
            <a:t>Something like this might prove too complicated (or not!).</a:t>
          </a:r>
        </a:p>
      </dsp:txBody>
      <dsp:txXfrm>
        <a:off x="1945450" y="2106185"/>
        <a:ext cx="4643240" cy="1684372"/>
      </dsp:txXfrm>
    </dsp:sp>
    <dsp:sp modelId="{BF8B2A57-71CE-4C79-B9F0-FEE3DB7AD219}">
      <dsp:nvSpPr>
        <dsp:cNvPr id="0" name=""/>
        <dsp:cNvSpPr/>
      </dsp:nvSpPr>
      <dsp:spPr>
        <a:xfrm>
          <a:off x="0" y="4211650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8FBC7-2994-4C7E-A973-CE9BECC3F4A9}">
      <dsp:nvSpPr>
        <dsp:cNvPr id="0" name=""/>
        <dsp:cNvSpPr/>
      </dsp:nvSpPr>
      <dsp:spPr>
        <a:xfrm>
          <a:off x="509522" y="4590634"/>
          <a:ext cx="926404" cy="9264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F222B-D61B-4E20-9556-2BB7EF001E8B}">
      <dsp:nvSpPr>
        <dsp:cNvPr id="0" name=""/>
        <dsp:cNvSpPr/>
      </dsp:nvSpPr>
      <dsp:spPr>
        <a:xfrm>
          <a:off x="1945450" y="4211650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badi Extra Light" panose="020B0204020104020204" pitchFamily="34" charset="0"/>
            </a:rPr>
            <a:t>When material is inaccessible, it can still be a good platform for further reading. </a:t>
          </a:r>
        </a:p>
      </dsp:txBody>
      <dsp:txXfrm>
        <a:off x="1945450" y="4211650"/>
        <a:ext cx="4643240" cy="1684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53026-097E-4B10-B888-98EAD3A1BF67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B12B0-61DB-46D1-B739-7F5D2EDC0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78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those that don’t know: Cambridge is one university and teaching is standardised, </a:t>
            </a:r>
            <a:r>
              <a:rPr lang="en-GB" dirty="0" err="1"/>
              <a:t>uni</a:t>
            </a:r>
            <a:r>
              <a:rPr lang="en-GB" dirty="0"/>
              <a:t> is broken down into different Colleges. This doesn’t affect chances of getting in, but about choosing the kind of place you want to live and community you want to be a part of. Can do research on this but shouldn’t be a major consideration </a:t>
            </a:r>
          </a:p>
          <a:p>
            <a:r>
              <a:rPr lang="en-GB" dirty="0"/>
              <a:t>Not going to go through everything, just highlight important things that you should know and be thinking about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0A88B-7E6B-47F8-A0E6-76AEA99A387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010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Winter pool is system for ensuring that where you apply doesn’t affect your chances of getting into Cambridge as a whole. System for redistributing students from oversubscribed Colleges.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0A88B-7E6B-47F8-A0E6-76AEA99A387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70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College choice: choosing where you want to live, not an academic consideration (can look up in own time)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0A88B-7E6B-47F8-A0E6-76AEA99A387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664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College choice: choosing where you want to live, not an academic consideration (can look up in own time)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0A88B-7E6B-47F8-A0E6-76AEA99A387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831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College choice: choosing where you want to live, not an academic consideration (can look up in own time)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0A88B-7E6B-47F8-A0E6-76AEA99A387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177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College choice: choosing where you want to live, not an academic consideration (can look up in own time)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0A88B-7E6B-47F8-A0E6-76AEA99A387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123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College choice: choosing where you want to live, not an academic consideration (can look up in own time)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0A88B-7E6B-47F8-A0E6-76AEA99A387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101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College choice: choosing where you want to live, not an academic consideration (can look up in own time)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0A88B-7E6B-47F8-A0E6-76AEA99A387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94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open access 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0723-1634-47CC-82A4-C172FC96A6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9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9B32-7F89-4BDB-9113-79C5960013C8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17EF-640B-40BB-923C-584F2CE67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74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9B32-7F89-4BDB-9113-79C5960013C8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17EF-640B-40BB-923C-584F2CE67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46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9B32-7F89-4BDB-9113-79C5960013C8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17EF-640B-40BB-923C-584F2CE67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24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9B32-7F89-4BDB-9113-79C5960013C8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17EF-640B-40BB-923C-584F2CE67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23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9B32-7F89-4BDB-9113-79C5960013C8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17EF-640B-40BB-923C-584F2CE67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5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9B32-7F89-4BDB-9113-79C5960013C8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17EF-640B-40BB-923C-584F2CE67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12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9B32-7F89-4BDB-9113-79C5960013C8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17EF-640B-40BB-923C-584F2CE67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04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9B32-7F89-4BDB-9113-79C5960013C8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17EF-640B-40BB-923C-584F2CE67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05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9B32-7F89-4BDB-9113-79C5960013C8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17EF-640B-40BB-923C-584F2CE67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86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9B32-7F89-4BDB-9113-79C5960013C8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17EF-640B-40BB-923C-584F2CE67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28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9B32-7F89-4BDB-9113-79C5960013C8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17EF-640B-40BB-923C-584F2CE67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4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F9B32-7F89-4BDB-9113-79C5960013C8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817EF-640B-40BB-923C-584F2CE67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91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rxiv.org/" TargetMode="External"/><Relationship Id="rId7" Type="http://schemas.openxmlformats.org/officeDocument/2006/relationships/hyperlink" Target="https://www.ssrn.com/index.cfm/en/" TargetMode="External"/><Relationship Id="rId2" Type="http://schemas.openxmlformats.org/officeDocument/2006/relationships/hyperlink" Target="https://arxiv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o.org.au/" TargetMode="External"/><Relationship Id="rId5" Type="http://schemas.openxmlformats.org/officeDocument/2006/relationships/hyperlink" Target="https://osf.io/preprints/socarxiv/" TargetMode="External"/><Relationship Id="rId4" Type="http://schemas.openxmlformats.org/officeDocument/2006/relationships/hyperlink" Target="https://www.wikiwand.com/en/List_of_open-access_journal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wm287@cam.ac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CAFC2F-7B15-4B16-BCAE-A3530A51F6BE}"/>
              </a:ext>
            </a:extLst>
          </p:cNvPr>
          <p:cNvSpPr txBox="1"/>
          <p:nvPr/>
        </p:nvSpPr>
        <p:spPr>
          <a:xfrm>
            <a:off x="3809798" y="4600935"/>
            <a:ext cx="7031270" cy="151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latin typeface="Abadi Extra Light" panose="020B0204020104020204" pitchFamily="34" charset="0"/>
                <a:ea typeface="+mj-ea"/>
                <a:cs typeface="+mj-cs"/>
              </a:rPr>
              <a:t>Engaging with Super-Curricular Content </a:t>
            </a:r>
          </a:p>
        </p:txBody>
      </p:sp>
      <p:sp>
        <p:nvSpPr>
          <p:cNvPr id="16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BC5443-07EA-448A-89A6-B51E15796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595" y="797250"/>
            <a:ext cx="2754249" cy="9295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3337" r="21562"/>
          <a:stretch/>
        </p:blipFill>
        <p:spPr>
          <a:xfrm>
            <a:off x="323181" y="2985460"/>
            <a:ext cx="3163437" cy="287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73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7BCA8F-C7CA-4A7F-9656-6926DD82ED45}"/>
              </a:ext>
            </a:extLst>
          </p:cNvPr>
          <p:cNvSpPr txBox="1"/>
          <p:nvPr/>
        </p:nvSpPr>
        <p:spPr>
          <a:xfrm>
            <a:off x="655320" y="365125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Abadi Extra Light" panose="020B0204020104020204" pitchFamily="34" charset="0"/>
                <a:ea typeface="+mj-ea"/>
                <a:cs typeface="+mj-cs"/>
              </a:rPr>
              <a:t>Personal statement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0CBE7-AB36-4016-ADD0-0066DBD24E7F}"/>
              </a:ext>
            </a:extLst>
          </p:cNvPr>
          <p:cNvSpPr txBox="1"/>
          <p:nvPr/>
        </p:nvSpPr>
        <p:spPr>
          <a:xfrm>
            <a:off x="655320" y="2057919"/>
            <a:ext cx="5440679" cy="4282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Abadi Extra Light" panose="020B0204020104020204" pitchFamily="34" charset="0"/>
              </a:rPr>
              <a:t>What is the personal statement?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latin typeface="Abadi Extra Light" panose="020B0204020104020204" pitchFamily="34" charset="0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Abadi Extra Light" panose="020B0204020104020204" pitchFamily="34" charset="0"/>
              </a:rPr>
              <a:t>A piece of writing (no more than 4,000 characters) outlining why you want to study your course at University.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latin typeface="Abadi Extra Light" panose="020B0204020104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Abadi Extra Light" panose="020B0204020104020204" pitchFamily="34" charset="0"/>
              </a:rPr>
              <a:t>What should I include in my personal statement?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latin typeface="Abadi Extra Light" panose="020B0204020104020204" pitchFamily="34" charset="0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Abadi Extra Light" panose="020B0204020104020204" pitchFamily="34" charset="0"/>
              </a:rPr>
              <a:t>80% of the personal statement should be academic-related.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latin typeface="Abadi Extra Light" panose="020B0204020104020204" pitchFamily="34" charset="0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Abadi Extra Light" panose="020B0204020104020204" pitchFamily="34" charset="0"/>
              </a:rPr>
              <a:t>Focus on “super-curricular” activities.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latin typeface="Abadi Extra Light" panose="020B0204020104020204" pitchFamily="34" charset="0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Abadi Extra Light" panose="020B0204020104020204" pitchFamily="34" charset="0"/>
              </a:rPr>
              <a:t>Reflect on how you have pursued your subject beyond the school curriculum.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latin typeface="Abadi Extra Light" panose="020B0204020104020204" pitchFamily="34" charset="0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Abadi Extra Light" panose="020B0204020104020204" pitchFamily="34" charset="0"/>
              </a:rPr>
              <a:t>Don’t just list what you’ve read, explain why you found it interesting.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pic>
        <p:nvPicPr>
          <p:cNvPr id="7" name="Picture 6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77F7BD07-9913-4455-AEEA-3616A8A924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8" r="8620" b="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62251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77E061-30E9-437F-B8DC-6151B4542044}"/>
              </a:ext>
            </a:extLst>
          </p:cNvPr>
          <p:cNvSpPr txBox="1"/>
          <p:nvPr/>
        </p:nvSpPr>
        <p:spPr>
          <a:xfrm>
            <a:off x="804997" y="480240"/>
            <a:ext cx="4803636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latin typeface="Abadi Extra Light" panose="020B0204020104020204" pitchFamily="34" charset="0"/>
                <a:ea typeface="+mj-ea"/>
                <a:cs typeface="+mj-cs"/>
              </a:rPr>
              <a:t>The wide scope of “super-curricular”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7DB6ED-04AE-4B31-A3D9-DE8C5361E841}"/>
              </a:ext>
            </a:extLst>
          </p:cNvPr>
          <p:cNvSpPr txBox="1"/>
          <p:nvPr/>
        </p:nvSpPr>
        <p:spPr>
          <a:xfrm>
            <a:off x="804997" y="1791904"/>
            <a:ext cx="4706803" cy="4761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badi Extra Light" panose="020B0204020104020204" pitchFamily="34" charset="0"/>
              </a:rPr>
              <a:t>The scope of super-curricular activities goes far beyond reading books. Ensure that you do yourself justice. Here are a few super-curricular activities: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badi Extra Light" panose="020B0204020104020204" pitchFamily="34" charset="0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badi Extra Light" panose="020B0204020104020204" pitchFamily="34" charset="0"/>
              </a:rPr>
              <a:t>Further reading.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badi Extra Light" panose="020B0204020104020204" pitchFamily="34" charset="0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badi Extra Light" panose="020B0204020104020204" pitchFamily="34" charset="0"/>
              </a:rPr>
              <a:t>Online lectures and podcasts.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badi Extra Light" panose="020B0204020104020204" pitchFamily="34" charset="0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badi Extra Light" panose="020B0204020104020204" pitchFamily="34" charset="0"/>
              </a:rPr>
              <a:t>Blog entries.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badi Extra Light" panose="020B0204020104020204" pitchFamily="34" charset="0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badi Extra Light" panose="020B0204020104020204" pitchFamily="34" charset="0"/>
              </a:rPr>
              <a:t>Reading groups (with classmates).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badi Extra Light" panose="020B0204020104020204" pitchFamily="34" charset="0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badi Extra Light" panose="020B0204020104020204" pitchFamily="34" charset="0"/>
              </a:rPr>
              <a:t>Learning and practicing mathematics (STEM subjects).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badi Extra Light" panose="020B0204020104020204" pitchFamily="34" charset="0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badi Extra Light" panose="020B0204020104020204" pitchFamily="34" charset="0"/>
              </a:rPr>
              <a:t>Novels (not just for English).</a:t>
            </a:r>
          </a:p>
        </p:txBody>
      </p:sp>
      <p:sp>
        <p:nvSpPr>
          <p:cNvPr id="18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FA366B-E45A-4997-A00B-BB7DEDC550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1" r="25847" b="-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64752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77E061-30E9-437F-B8DC-6151B4542044}"/>
              </a:ext>
            </a:extLst>
          </p:cNvPr>
          <p:cNvSpPr txBox="1"/>
          <p:nvPr/>
        </p:nvSpPr>
        <p:spPr>
          <a:xfrm>
            <a:off x="804997" y="480240"/>
            <a:ext cx="4803636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latin typeface="Abadi Extra Light" panose="020B0204020104020204" pitchFamily="34" charset="0"/>
                <a:ea typeface="+mj-ea"/>
                <a:cs typeface="+mj-cs"/>
              </a:rPr>
              <a:t>The wide scope of “super-curricular”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A8489F-EF8E-447C-BA3F-E1D08A6837D0}"/>
              </a:ext>
            </a:extLst>
          </p:cNvPr>
          <p:cNvSpPr txBox="1"/>
          <p:nvPr/>
        </p:nvSpPr>
        <p:spPr>
          <a:xfrm>
            <a:off x="804996" y="1537518"/>
            <a:ext cx="4706803" cy="456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badi Extra Light" panose="020B0204020104020204" pitchFamily="34" charset="0"/>
              </a:rPr>
              <a:t>Entering academic competitions.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badi Extra Light" panose="020B0204020104020204" pitchFamily="34" charset="0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badi Extra Light" panose="020B0204020104020204" pitchFamily="34" charset="0"/>
              </a:rPr>
              <a:t>Online courses.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badi Extra Light" panose="020B0204020104020204" pitchFamily="34" charset="0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badi Extra Light" panose="020B0204020104020204" pitchFamily="34" charset="0"/>
              </a:rPr>
              <a:t>Encyclopedia articles and magazines.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badi Extra Light" panose="020B0204020104020204" pitchFamily="34" charset="0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badi Extra Light" panose="020B0204020104020204" pitchFamily="34" charset="0"/>
              </a:rPr>
              <a:t>Resources from the Undergraduate course (course outlines, reading lists, lecture slides).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badi Extra Light" panose="020B0204020104020204" pitchFamily="34" charset="0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badi Extra Light" panose="020B0204020104020204" pitchFamily="34" charset="0"/>
              </a:rPr>
              <a:t>Writing (blogs, essays, musings etc.).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badi Extra Light" panose="020B0204020104020204" pitchFamily="34" charset="0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badi Extra Light" panose="020B0204020104020204" pitchFamily="34" charset="0"/>
              </a:rPr>
              <a:t>Applying relevant skills to tangential topics/content.</a:t>
            </a:r>
          </a:p>
        </p:txBody>
      </p:sp>
      <p:sp>
        <p:nvSpPr>
          <p:cNvPr id="18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FA366B-E45A-4997-A00B-BB7DEDC550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1" r="25847" b="-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389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7BCA8F-C7CA-4A7F-9656-6926DD82ED45}"/>
              </a:ext>
            </a:extLst>
          </p:cNvPr>
          <p:cNvSpPr txBox="1"/>
          <p:nvPr/>
        </p:nvSpPr>
        <p:spPr>
          <a:xfrm>
            <a:off x="655320" y="538482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Abadi Extra Light" panose="020B0204020104020204" pitchFamily="34" charset="0"/>
                <a:ea typeface="+mj-ea"/>
                <a:cs typeface="+mj-cs"/>
              </a:rPr>
              <a:t>Further Reading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0CBE7-AB36-4016-ADD0-0066DBD24E7F}"/>
              </a:ext>
            </a:extLst>
          </p:cNvPr>
          <p:cNvSpPr txBox="1"/>
          <p:nvPr/>
        </p:nvSpPr>
        <p:spPr>
          <a:xfrm>
            <a:off x="655320" y="2485403"/>
            <a:ext cx="5223529" cy="4112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dirty="0">
                <a:latin typeface="Abadi Extra Light" panose="020B0204020104020204" pitchFamily="34" charset="0"/>
              </a:rPr>
              <a:t>Make sure that you enjoy what you read and that it is relevant to your course!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600" dirty="0">
              <a:latin typeface="Abadi Extra Light" panose="020B0204020104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dirty="0">
                <a:latin typeface="Abadi Extra Light" panose="020B0204020104020204" pitchFamily="34" charset="0"/>
              </a:rPr>
              <a:t>Less is more: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600" dirty="0">
              <a:latin typeface="Abadi Extra Light" panose="020B0204020104020204" pitchFamily="34" charset="0"/>
            </a:endParaRPr>
          </a:p>
          <a:p>
            <a:pPr marL="742950" lvl="1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badi Extra Light" panose="020B0204020104020204" pitchFamily="34" charset="0"/>
              </a:rPr>
              <a:t>Don’t plough through Karl Marx’s </a:t>
            </a:r>
            <a:r>
              <a:rPr lang="en-US" sz="1600" i="1" dirty="0">
                <a:latin typeface="Abadi Extra Light" panose="020B0204020104020204" pitchFamily="34" charset="0"/>
              </a:rPr>
              <a:t>Capital</a:t>
            </a:r>
            <a:r>
              <a:rPr lang="en-US" sz="1600" dirty="0">
                <a:latin typeface="Abadi Extra Light" panose="020B0204020104020204" pitchFamily="34" charset="0"/>
              </a:rPr>
              <a:t> only to not understand half of it. </a:t>
            </a:r>
          </a:p>
          <a:p>
            <a:pPr marL="514350" lvl="1">
              <a:lnSpc>
                <a:spcPct val="120000"/>
              </a:lnSpc>
              <a:spcAft>
                <a:spcPts val="600"/>
              </a:spcAft>
            </a:pPr>
            <a:endParaRPr lang="en-US" sz="1600" dirty="0">
              <a:latin typeface="Abadi Extra Light" panose="020B0204020104020204" pitchFamily="34" charset="0"/>
            </a:endParaRPr>
          </a:p>
          <a:p>
            <a:pPr marL="742950" lvl="1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badi Extra Light" panose="020B0204020104020204" pitchFamily="34" charset="0"/>
              </a:rPr>
              <a:t>Reading extracts of books or secondary literature (such as articles or introductory books) looks far more impressive.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300" dirty="0">
              <a:latin typeface="+mj-lt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668" r="28853" b="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56965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40CBE7-AB36-4016-ADD0-0066DBD24E7F}"/>
              </a:ext>
            </a:extLst>
          </p:cNvPr>
          <p:cNvSpPr txBox="1"/>
          <p:nvPr/>
        </p:nvSpPr>
        <p:spPr>
          <a:xfrm>
            <a:off x="655320" y="2543087"/>
            <a:ext cx="5575798" cy="4566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dirty="0">
                <a:latin typeface="Abadi Extra Light" panose="020B0204020104020204" pitchFamily="34" charset="0"/>
              </a:rPr>
              <a:t>What should I read?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600" dirty="0">
              <a:latin typeface="Abadi Extra Light" panose="020B0204020104020204" pitchFamily="34" charset="0"/>
            </a:endParaRP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badi Extra Light" panose="020B0204020104020204" pitchFamily="34" charset="0"/>
              </a:rPr>
              <a:t>Take a topic you’ve enjoyed at school and read beyond the curriculum.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en-US" sz="1600" dirty="0">
              <a:latin typeface="Abadi Extra Light" panose="020B0204020104020204" pitchFamily="34" charset="0"/>
            </a:endParaRP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badi Extra Light" panose="020B0204020104020204" pitchFamily="34" charset="0"/>
              </a:rPr>
              <a:t>A topic you independently find interesting.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en-US" sz="1600" dirty="0">
              <a:latin typeface="Abadi Extra Light" panose="020B0204020104020204" pitchFamily="34" charset="0"/>
            </a:endParaRP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badi Extra Light" panose="020B0204020104020204" pitchFamily="34" charset="0"/>
              </a:rPr>
              <a:t>A completely new topic.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en-US" sz="1600" dirty="0">
              <a:latin typeface="Abadi Extra Light" panose="020B0204020104020204" pitchFamily="34" charset="0"/>
            </a:endParaRP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badi Extra Light" panose="020B0204020104020204" pitchFamily="34" charset="0"/>
              </a:rPr>
              <a:t>A topic from your University course's reading list.  </a:t>
            </a: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sz="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7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668" r="28853" b="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30722C-CD87-47DB-89EB-33EC8E6B032D}"/>
              </a:ext>
            </a:extLst>
          </p:cNvPr>
          <p:cNvSpPr txBox="1"/>
          <p:nvPr/>
        </p:nvSpPr>
        <p:spPr>
          <a:xfrm>
            <a:off x="655320" y="538482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Abadi Extra Light" panose="020B0204020104020204" pitchFamily="34" charset="0"/>
                <a:ea typeface="+mj-ea"/>
                <a:cs typeface="+mj-cs"/>
              </a:rPr>
              <a:t>Further Reading</a:t>
            </a:r>
          </a:p>
        </p:txBody>
      </p:sp>
    </p:spTree>
    <p:extLst>
      <p:ext uri="{BB962C8B-B14F-4D97-AF65-F5344CB8AC3E}">
        <p14:creationId xmlns:p14="http://schemas.microsoft.com/office/powerpoint/2010/main" val="439898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A7BCA8F-C7CA-4A7F-9656-6926DD82ED45}"/>
              </a:ext>
            </a:extLst>
          </p:cNvPr>
          <p:cNvSpPr txBox="1"/>
          <p:nvPr/>
        </p:nvSpPr>
        <p:spPr>
          <a:xfrm>
            <a:off x="655320" y="365125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dirty="0">
                <a:latin typeface="Abadi Extra Light" panose="020B0204020104020204" pitchFamily="34" charset="0"/>
                <a:ea typeface="+mj-ea"/>
                <a:cs typeface="+mj-cs"/>
              </a:rPr>
              <a:t>Learning and Practicing Mathematics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7BCA8F-C7CA-4A7F-9656-6926DD82ED45}"/>
              </a:ext>
            </a:extLst>
          </p:cNvPr>
          <p:cNvSpPr txBox="1"/>
          <p:nvPr/>
        </p:nvSpPr>
        <p:spPr>
          <a:xfrm>
            <a:off x="655321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badi Extra Light" panose="020B0204020104020204" pitchFamily="34" charset="0"/>
              </a:rPr>
              <a:t>STEM subjects and economics.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badi Extra Light" panose="020B0204020104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badi Extra Light" panose="020B0204020104020204" pitchFamily="34" charset="0"/>
              </a:rPr>
              <a:t>Learn and practice super-curricular mathematics.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badi Extra Light" panose="020B0204020104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badi Extra Light" panose="020B0204020104020204" pitchFamily="34" charset="0"/>
              </a:rPr>
              <a:t>Don’t just read popular non-fiction books.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badi Extra Light" panose="020B0204020104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badi Extra Light" panose="020B0204020104020204" pitchFamily="34" charset="0"/>
              </a:rPr>
              <a:t>Admissions tutors want to see that you are enthusiastic about and can handle the mathematical side of the course.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6D96FA-7A7A-4158-B479-D50FAB6669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20" r="29932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01359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45AB98D-8C3B-4A98-AD73-DE1A6E6B01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r="9261" b="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0BF18B-56C8-462F-8EC2-FCFD08149C0A}"/>
              </a:ext>
            </a:extLst>
          </p:cNvPr>
          <p:cNvSpPr txBox="1"/>
          <p:nvPr/>
        </p:nvSpPr>
        <p:spPr>
          <a:xfrm>
            <a:off x="338513" y="184825"/>
            <a:ext cx="5916372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latin typeface="Abadi Extra Light" panose="020B0204020104020204" pitchFamily="34" charset="0"/>
                <a:ea typeface="+mj-ea"/>
                <a:cs typeface="+mj-cs"/>
              </a:rPr>
              <a:t>Linking up with A Levels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0D0E00-C088-42F8-96AE-BAB150D3A424}"/>
              </a:ext>
            </a:extLst>
          </p:cNvPr>
          <p:cNvSpPr txBox="1"/>
          <p:nvPr/>
        </p:nvSpPr>
        <p:spPr>
          <a:xfrm>
            <a:off x="338513" y="1409394"/>
            <a:ext cx="4924151" cy="4815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badi Extra Light" panose="020B0204020104020204" pitchFamily="34" charset="0"/>
              </a:rPr>
              <a:t>You can use your A Levels as a </a:t>
            </a:r>
            <a:r>
              <a:rPr lang="en-US" sz="1600" b="1" dirty="0">
                <a:solidFill>
                  <a:srgbClr val="000000"/>
                </a:solidFill>
                <a:latin typeface="Abadi Extra Light" panose="020B0204020104020204" pitchFamily="34" charset="0"/>
              </a:rPr>
              <a:t>base</a:t>
            </a:r>
            <a:r>
              <a:rPr lang="en-US" sz="1600" dirty="0">
                <a:solidFill>
                  <a:srgbClr val="000000"/>
                </a:solidFill>
                <a:latin typeface="Abadi Extra Light" panose="020B0204020104020204" pitchFamily="34" charset="0"/>
              </a:rPr>
              <a:t> for super-curricular study: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badi Extra Light" panose="020B0204020104020204" pitchFamily="34" charset="0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badi Extra Light" panose="020B0204020104020204" pitchFamily="34" charset="0"/>
              </a:rPr>
              <a:t>Selecting an interesting topic from the syllabus.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badi Extra Light" panose="020B0204020104020204" pitchFamily="34" charset="0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badi Extra Light" panose="020B0204020104020204" pitchFamily="34" charset="0"/>
              </a:rPr>
              <a:t>Thinking about A Levels (e.g. “how do explanations differ in </a:t>
            </a:r>
            <a:r>
              <a:rPr lang="en-US" sz="1600" dirty="0" err="1">
                <a:solidFill>
                  <a:srgbClr val="000000"/>
                </a:solidFill>
                <a:latin typeface="Abadi Extra Light" panose="020B0204020104020204" pitchFamily="34" charset="0"/>
              </a:rPr>
              <a:t>maths</a:t>
            </a:r>
            <a:r>
              <a:rPr lang="en-US" sz="1600" dirty="0">
                <a:solidFill>
                  <a:srgbClr val="000000"/>
                </a:solidFill>
                <a:latin typeface="Abadi Extra Light" panose="020B0204020104020204" pitchFamily="34" charset="0"/>
              </a:rPr>
              <a:t>, biology and history?”).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badi Extra Light" panose="020B0204020104020204" pitchFamily="34" charset="0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badi Extra Light" panose="020B0204020104020204" pitchFamily="34" charset="0"/>
              </a:rPr>
              <a:t>Connecting A Level topics to entirely new topics.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badi Extra Light" panose="020B0204020104020204" pitchFamily="34" charset="0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badi Extra Light" panose="020B0204020104020204" pitchFamily="34" charset="0"/>
              </a:rPr>
              <a:t>Tip: Take an A Level topic that really interests you and read the Very Short Introduction to that topic or read the SEP entry (applies to STEM as well).</a:t>
            </a:r>
          </a:p>
        </p:txBody>
      </p:sp>
    </p:spTree>
    <p:extLst>
      <p:ext uri="{BB962C8B-B14F-4D97-AF65-F5344CB8AC3E}">
        <p14:creationId xmlns:p14="http://schemas.microsoft.com/office/powerpoint/2010/main" val="2138296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405" y="643467"/>
            <a:ext cx="7987190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725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321" y="643467"/>
            <a:ext cx="7165357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7062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DA60C4-B5C7-48C7-8207-0141571E6227}"/>
              </a:ext>
            </a:extLst>
          </p:cNvPr>
          <p:cNvSpPr txBox="1"/>
          <p:nvPr/>
        </p:nvSpPr>
        <p:spPr>
          <a:xfrm>
            <a:off x="492411" y="219075"/>
            <a:ext cx="9632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badi Extra Light" panose="020B0204020104020204" pitchFamily="34" charset="0"/>
              </a:rPr>
              <a:t>Locating open access resources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7F925B-41CF-4A7A-9F87-C99343C9E5BF}"/>
              </a:ext>
            </a:extLst>
          </p:cNvPr>
          <p:cNvSpPr txBox="1"/>
          <p:nvPr/>
        </p:nvSpPr>
        <p:spPr>
          <a:xfrm>
            <a:off x="627528" y="988516"/>
            <a:ext cx="982389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 Extra Light" panose="020B0204020104020204" pitchFamily="34" charset="0"/>
              </a:rPr>
              <a:t>Some suggestions: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badi Extra Light" panose="020B02040201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 Extra Light" panose="020B0204020104020204" pitchFamily="34" charset="0"/>
              </a:rPr>
              <a:t>Google: key terms, “best archives for subject</a:t>
            </a:r>
            <a:r>
              <a:rPr lang="en-US" sz="1600" i="1" dirty="0">
                <a:latin typeface="Abadi Extra Light" panose="020B0204020104020204" pitchFamily="34" charset="0"/>
              </a:rPr>
              <a:t> x</a:t>
            </a:r>
            <a:r>
              <a:rPr lang="en-US" sz="1600" dirty="0">
                <a:latin typeface="Abadi Extra Light" panose="020B0204020104020204" pitchFamily="34" charset="0"/>
              </a:rPr>
              <a:t>”, “ text </a:t>
            </a:r>
            <a:r>
              <a:rPr lang="en-US" sz="1600" i="1" dirty="0">
                <a:latin typeface="Abadi Extra Light" panose="020B0204020104020204" pitchFamily="34" charset="0"/>
              </a:rPr>
              <a:t>y</a:t>
            </a:r>
            <a:r>
              <a:rPr lang="en-US" sz="1600" dirty="0">
                <a:latin typeface="Abadi Extra Light" panose="020B0204020104020204" pitchFamily="34" charset="0"/>
              </a:rPr>
              <a:t> pdf”.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badi Extra Light" panose="020B02040201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 Extra Light" panose="020B0204020104020204" pitchFamily="34" charset="0"/>
              </a:rPr>
              <a:t>Wikipedia: although you’re often told not to use it, Wikipedia can be a great starting point (although use with caution). Moreover, the references are often open access.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badi Extra Light" panose="020B02040201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 Extra Light" panose="020B0204020104020204" pitchFamily="34" charset="0"/>
              </a:rPr>
              <a:t>University resources: preliminary reading lists, undergraduate reading lists, lecture slides/handouts, university archives.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badi Extra Light" panose="020B02040201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 Extra Light" panose="020B0204020104020204" pitchFamily="34" charset="0"/>
              </a:rPr>
              <a:t>Archives: e.g. Elsevier, PhilPapers, Open Library. (Most of the online archives will have an open access section. A lot of academic journals do too – even if they're mostly pay walled).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badi Extra Light" panose="020B02040201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 Extra Light" panose="020B0204020104020204" pitchFamily="34" charset="0"/>
              </a:rPr>
              <a:t>Magazines: You can often get several free articles before getting a subscription.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badi Extra Light" panose="020B02040201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 Extra Light" panose="020B0204020104020204" pitchFamily="34" charset="0"/>
              </a:rPr>
              <a:t>Online courses: e.g. Coursera, </a:t>
            </a:r>
            <a:r>
              <a:rPr lang="en-US" sz="1600" dirty="0" err="1">
                <a:latin typeface="Abadi Extra Light" panose="020B0204020104020204" pitchFamily="34" charset="0"/>
              </a:rPr>
              <a:t>Edx</a:t>
            </a:r>
            <a:r>
              <a:rPr lang="en-US" sz="1600" dirty="0">
                <a:latin typeface="Abadi Extra Light" panose="020B0204020104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badi Extra Light" panose="020B02040201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 Extra Light" panose="020B0204020104020204" pitchFamily="34" charset="0"/>
              </a:rPr>
              <a:t>Social Media: Facebook or Twitter pages of academic journals or societies.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badi Extra Light" panose="020B02040201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 Extra Light" panose="020B0204020104020204" pitchFamily="34" charset="0"/>
              </a:rPr>
              <a:t>Stanford Encyclopedia of Philosophy.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badi Extra Light" panose="020B02040201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 Extra Light" panose="020B0204020104020204" pitchFamily="34" charset="0"/>
              </a:rPr>
              <a:t>Isaac Physics, Isaac Chemistry.</a:t>
            </a:r>
          </a:p>
          <a:p>
            <a:endParaRPr lang="en-US" sz="16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18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02255E5-CAF5-473D-B960-653B89018CA5}"/>
              </a:ext>
            </a:extLst>
          </p:cNvPr>
          <p:cNvGraphicFramePr/>
          <p:nvPr/>
        </p:nvGraphicFramePr>
        <p:xfrm>
          <a:off x="416560" y="223520"/>
          <a:ext cx="11186160" cy="638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0660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6900" y="1188637"/>
            <a:ext cx="3141430" cy="4480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chemeClr val="tx1"/>
                </a:solidFill>
                <a:latin typeface="Abadi Extra Light" panose="020B0204020104020204" pitchFamily="34" charset="0"/>
                <a:ea typeface="+mj-ea"/>
                <a:cs typeface="+mj-cs"/>
              </a:rPr>
              <a:t>Locating Open Access Resources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39913" y="1230747"/>
            <a:ext cx="4795584" cy="4480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badi Extra Light" panose="020B0204020104020204" pitchFamily="34" charset="0"/>
              </a:rPr>
              <a:t>Open Access Databases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badi Extra Light" panose="020B0204020104020204" pitchFamily="34" charset="0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latin typeface="Abadi Extra Light" panose="020B0204020104020204" pitchFamily="34" charset="0"/>
                <a:hlinkClick r:id="rId2"/>
              </a:rPr>
              <a:t>arXiv</a:t>
            </a:r>
            <a:r>
              <a:rPr lang="en-US" b="1" dirty="0">
                <a:latin typeface="Abadi Extra Light" panose="020B0204020104020204" pitchFamily="34" charset="0"/>
              </a:rPr>
              <a:t>: All Sciences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badi Extra Light" panose="020B0204020104020204" pitchFamily="34" charset="0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latin typeface="Abadi Extra Light" panose="020B0204020104020204" pitchFamily="34" charset="0"/>
                <a:hlinkClick r:id="rId3"/>
              </a:rPr>
              <a:t>bioRxiv</a:t>
            </a:r>
            <a:r>
              <a:rPr lang="en-US" b="1" dirty="0">
                <a:latin typeface="Abadi Extra Light" panose="020B0204020104020204" pitchFamily="34" charset="0"/>
              </a:rPr>
              <a:t>: Life Sciences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badi Extra Light" panose="020B0204020104020204" pitchFamily="34" charset="0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latin typeface="Abadi Extra Light" panose="020B0204020104020204" pitchFamily="34" charset="0"/>
                <a:hlinkClick r:id="rId4"/>
              </a:rPr>
              <a:t>Wikiwand</a:t>
            </a:r>
            <a:r>
              <a:rPr lang="en-US" b="1" dirty="0">
                <a:latin typeface="Abadi Extra Light" panose="020B0204020104020204" pitchFamily="34" charset="0"/>
                <a:hlinkClick r:id="rId4"/>
              </a:rPr>
              <a:t>: List of Open Access Journals </a:t>
            </a:r>
            <a:endParaRPr lang="en-US" b="1" dirty="0">
              <a:latin typeface="Abadi Extra Light" panose="020B0204020104020204" pitchFamily="34" charset="0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badi Extra Light" panose="020B0204020104020204" pitchFamily="34" charset="0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Abadi Extra Light" panose="020B0204020104020204" pitchFamily="34" charset="0"/>
                <a:hlinkClick r:id="rId5"/>
              </a:rPr>
              <a:t>SocArXiv</a:t>
            </a:r>
            <a:r>
              <a:rPr lang="en-US" dirty="0">
                <a:latin typeface="Abadi Extra Light" panose="020B0204020104020204" pitchFamily="34" charset="0"/>
              </a:rPr>
              <a:t>: Social Sciences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badi Extra Light" panose="020B0204020104020204" pitchFamily="34" charset="0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badi Extra Light" panose="020B0204020104020204" pitchFamily="34" charset="0"/>
                <a:hlinkClick r:id="rId6"/>
              </a:rPr>
              <a:t>Australian Policy Online</a:t>
            </a:r>
            <a:endParaRPr lang="en-US" dirty="0">
              <a:latin typeface="Abadi Extra Light" panose="020B0204020104020204" pitchFamily="34" charset="0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badi Extra Light" panose="020B0204020104020204" pitchFamily="34" charset="0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badi Extra Light" panose="020B0204020104020204" pitchFamily="34" charset="0"/>
                <a:hlinkClick r:id="rId7"/>
              </a:rPr>
              <a:t>Social Science Research Network</a:t>
            </a:r>
            <a:endParaRPr lang="en-US" dirty="0">
              <a:latin typeface="Abadi Extra Light" panose="020B0204020104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badi Extra Light" panose="020B0204020104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badi Extra Light" panose="020B0204020104020204" pitchFamily="34" charset="0"/>
              </a:rPr>
              <a:t>Those in bold are probably the best.</a:t>
            </a:r>
          </a:p>
        </p:txBody>
      </p:sp>
    </p:spTree>
    <p:extLst>
      <p:ext uri="{BB962C8B-B14F-4D97-AF65-F5344CB8AC3E}">
        <p14:creationId xmlns:p14="http://schemas.microsoft.com/office/powerpoint/2010/main" val="2520605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4360" y="637125"/>
            <a:ext cx="3802276" cy="5256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Abadi Extra Light" panose="020B0204020104020204" pitchFamily="34" charset="0"/>
                <a:ea typeface="+mj-ea"/>
                <a:cs typeface="+mj-cs"/>
              </a:rPr>
              <a:t>The Programming Historian </a:t>
            </a:r>
          </a:p>
        </p:txBody>
      </p:sp>
      <p:graphicFrame>
        <p:nvGraphicFramePr>
          <p:cNvPr id="5" name="TextBox 1">
            <a:extLst>
              <a:ext uri="{FF2B5EF4-FFF2-40B4-BE49-F238E27FC236}">
                <a16:creationId xmlns:a16="http://schemas.microsoft.com/office/drawing/2014/main" id="{DD1B567B-255A-41A1-8F67-931057CB6D4A}"/>
              </a:ext>
            </a:extLst>
          </p:cNvPr>
          <p:cNvGraphicFramePr/>
          <p:nvPr/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893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74377" y="637125"/>
            <a:ext cx="3802276" cy="5256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 err="1">
                <a:solidFill>
                  <a:schemeClr val="tx1"/>
                </a:solidFill>
                <a:latin typeface="Abadi Extra Light" panose="020B0204020104020204" pitchFamily="34" charset="0"/>
                <a:ea typeface="+mj-ea"/>
                <a:cs typeface="+mj-cs"/>
              </a:rPr>
              <a:t>Ecography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5" name="TextBox 1">
            <a:extLst>
              <a:ext uri="{FF2B5EF4-FFF2-40B4-BE49-F238E27FC236}">
                <a16:creationId xmlns:a16="http://schemas.microsoft.com/office/drawing/2014/main" id="{36F9A8A7-D73F-490D-A538-1DB6631CE04D}"/>
              </a:ext>
            </a:extLst>
          </p:cNvPr>
          <p:cNvGraphicFramePr/>
          <p:nvPr/>
        </p:nvGraphicFramePr>
        <p:xfrm>
          <a:off x="438912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517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4360" y="637125"/>
            <a:ext cx="3802276" cy="5256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Abadi Extra Light" panose="020B0204020104020204" pitchFamily="34" charset="0"/>
                <a:ea typeface="+mj-ea"/>
                <a:cs typeface="+mj-cs"/>
              </a:rPr>
              <a:t>Philosopher’s Imprint</a:t>
            </a:r>
          </a:p>
        </p:txBody>
      </p:sp>
      <p:graphicFrame>
        <p:nvGraphicFramePr>
          <p:cNvPr id="5" name="TextBox 1">
            <a:extLst>
              <a:ext uri="{FF2B5EF4-FFF2-40B4-BE49-F238E27FC236}">
                <a16:creationId xmlns:a16="http://schemas.microsoft.com/office/drawing/2014/main" id="{2C395D75-B988-4157-BC0B-8B429648EC46}"/>
              </a:ext>
            </a:extLst>
          </p:cNvPr>
          <p:cNvGraphicFramePr/>
          <p:nvPr/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1673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6CAFC2F-7B15-4B16-BCAE-A3530A51F6BE}"/>
              </a:ext>
            </a:extLst>
          </p:cNvPr>
          <p:cNvSpPr txBox="1"/>
          <p:nvPr/>
        </p:nvSpPr>
        <p:spPr>
          <a:xfrm>
            <a:off x="5784113" y="3795823"/>
            <a:ext cx="5461249" cy="21903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Any Questions?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000000"/>
              </a:solidFill>
              <a:latin typeface="Abadi Extra Light" panose="020B02040201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Abadi Extra Light" panose="020B0204020104020204" pitchFamily="34" charset="0"/>
              </a:rPr>
              <a:t>Email me: </a:t>
            </a:r>
            <a:r>
              <a:rPr lang="en-US" sz="2800" dirty="0">
                <a:solidFill>
                  <a:srgbClr val="000000"/>
                </a:solidFill>
                <a:latin typeface="Abadi Extra Light" panose="020B0204020104020204" pitchFamily="34" charset="0"/>
                <a:hlinkClick r:id="rId2"/>
              </a:rPr>
              <a:t>wm287@corpus.cam.ac.uk</a:t>
            </a:r>
            <a:endParaRPr lang="en-US" sz="2800" dirty="0">
              <a:solidFill>
                <a:srgbClr val="000000"/>
              </a:solidFill>
              <a:latin typeface="Abadi Extra Light" panose="020B0204020104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adi Extra Light" panose="020B0204020104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BC5443-07EA-448A-89A6-B51E15796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81" y="3886920"/>
            <a:ext cx="3163437" cy="1067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3337" r="21562"/>
          <a:stretch/>
        </p:blipFill>
        <p:spPr>
          <a:xfrm>
            <a:off x="5848325" y="442128"/>
            <a:ext cx="1976187" cy="170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70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74EEE8-A68C-4156-929F-7BC734071973}"/>
              </a:ext>
            </a:extLst>
          </p:cNvPr>
          <p:cNvSpPr txBox="1"/>
          <p:nvPr/>
        </p:nvSpPr>
        <p:spPr>
          <a:xfrm>
            <a:off x="390141" y="223792"/>
            <a:ext cx="5292202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Abadi Extra Light" panose="020B0204020104020204" pitchFamily="34" charset="0"/>
                <a:ea typeface="+mj-ea"/>
                <a:cs typeface="+mj-cs"/>
              </a:rPr>
              <a:t>How is your Application Assessed?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6B6976-6A01-44AD-825E-F6674D88B778}"/>
              </a:ext>
            </a:extLst>
          </p:cNvPr>
          <p:cNvSpPr txBox="1"/>
          <p:nvPr/>
        </p:nvSpPr>
        <p:spPr>
          <a:xfrm>
            <a:off x="514906" y="2068497"/>
            <a:ext cx="5707218" cy="46375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latin typeface="Abadi Extra Light" panose="020B0204020104020204" pitchFamily="34" charset="0"/>
              </a:rPr>
              <a:t>Cambridge assesses applications </a:t>
            </a:r>
            <a:r>
              <a:rPr lang="en-US" sz="1600" b="1" dirty="0">
                <a:latin typeface="Abadi Extra Light" panose="020B0204020104020204" pitchFamily="34" charset="0"/>
              </a:rPr>
              <a:t>holistically</a:t>
            </a:r>
            <a:r>
              <a:rPr lang="en-US" sz="1600" dirty="0">
                <a:latin typeface="Abadi Extra Light" panose="020B0204020104020204" pitchFamily="34" charset="0"/>
              </a:rPr>
              <a:t>.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badi Extra Light" panose="020B0204020104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latin typeface="Abadi Extra Light" panose="020B0204020104020204" pitchFamily="34" charset="0"/>
              </a:rPr>
              <a:t>This means that we take the following information: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badi Extra Light" panose="020B0204020104020204" pitchFamily="34" charset="0"/>
            </a:endParaRP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badi Extra Light" panose="020B0204020104020204" pitchFamily="34" charset="0"/>
              </a:rPr>
              <a:t>Prior academic achievement 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badi Extra Light" panose="020B0204020104020204" pitchFamily="34" charset="0"/>
              </a:rPr>
              <a:t>Predicted grades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badi Extra Light" panose="020B0204020104020204" pitchFamily="34" charset="0"/>
              </a:rPr>
              <a:t>Personal statement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badi Extra Light" panose="020B0204020104020204" pitchFamily="34" charset="0"/>
              </a:rPr>
              <a:t>School reference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badi Extra Light" panose="020B0204020104020204" pitchFamily="34" charset="0"/>
              </a:rPr>
              <a:t>Admissions assessments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badi Extra Light" panose="020B0204020104020204" pitchFamily="34" charset="0"/>
              </a:rPr>
              <a:t>Written work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badi Extra Light" panose="020B0204020104020204" pitchFamily="34" charset="0"/>
              </a:rPr>
              <a:t>Interview performance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>
              <a:latin typeface="Abadi Extra Light" panose="020B0204020104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latin typeface="Abadi Extra Light" panose="020B0204020104020204" pitchFamily="34" charset="0"/>
              </a:rPr>
              <a:t>And use it to build up an “</a:t>
            </a:r>
            <a:r>
              <a:rPr lang="en-US" sz="1600" b="1" dirty="0">
                <a:latin typeface="Abadi Extra Light" panose="020B0204020104020204" pitchFamily="34" charset="0"/>
              </a:rPr>
              <a:t>academic picture</a:t>
            </a:r>
            <a:r>
              <a:rPr lang="en-US" sz="1600" dirty="0">
                <a:latin typeface="Abadi Extra Light" panose="020B0204020104020204" pitchFamily="34" charset="0"/>
              </a:rPr>
              <a:t>” of the applicant.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badi Extra Light" panose="020B0204020104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latin typeface="Abadi Extra Light" panose="020B0204020104020204" pitchFamily="34" charset="0"/>
              </a:rPr>
              <a:t>All of this information is then viewed in </a:t>
            </a:r>
            <a:r>
              <a:rPr lang="en-US" sz="1600" b="1" dirty="0">
                <a:latin typeface="Abadi Extra Light" panose="020B0204020104020204" pitchFamily="34" charset="0"/>
              </a:rPr>
              <a:t>context</a:t>
            </a:r>
            <a:r>
              <a:rPr lang="en-US" sz="1600" dirty="0">
                <a:latin typeface="Abadi Extra Light" panose="020B0204020104020204" pitchFamily="3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185" r="24938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27486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7BCA8F-C7CA-4A7F-9656-6926DD82ED45}"/>
              </a:ext>
            </a:extLst>
          </p:cNvPr>
          <p:cNvSpPr txBox="1"/>
          <p:nvPr/>
        </p:nvSpPr>
        <p:spPr>
          <a:xfrm>
            <a:off x="655320" y="365125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Abadi Extra Light" panose="020B0204020104020204" pitchFamily="34" charset="0"/>
                <a:ea typeface="+mj-ea"/>
                <a:cs typeface="+mj-cs"/>
              </a:rPr>
              <a:t>What are we looking for?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0CBE7-AB36-4016-ADD0-0066DBD24E7F}"/>
              </a:ext>
            </a:extLst>
          </p:cNvPr>
          <p:cNvSpPr txBox="1"/>
          <p:nvPr/>
        </p:nvSpPr>
        <p:spPr>
          <a:xfrm>
            <a:off x="655321" y="2575033"/>
            <a:ext cx="5223528" cy="39860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latin typeface="Abadi Extra Light" panose="020B0204020104020204" pitchFamily="34" charset="0"/>
              </a:rPr>
              <a:t>Applicants who would benefit the most from what we have to offer, irrespective of background.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dirty="0">
              <a:latin typeface="Abadi Extra Light" panose="020B0204020104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latin typeface="Abadi Extra Light" panose="020B0204020104020204" pitchFamily="34" charset="0"/>
              </a:rPr>
              <a:t>Are academically able, self-motivated and independent hard-workers.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Abadi Extra Light" panose="020B0204020104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latin typeface="Abadi Extra Light" panose="020B0204020104020204" pitchFamily="34" charset="0"/>
              </a:rPr>
              <a:t>Have the right combination of subjects for their chosen course.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Abadi Extra Light" panose="020B0204020104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latin typeface="Abadi Extra Light" panose="020B0204020104020204" pitchFamily="34" charset="0"/>
              </a:rPr>
              <a:t>Have engaged with their chosen subject(s) enthusiastically outside school.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Abadi Extra Light" panose="020B0204020104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latin typeface="Abadi Extra Light" panose="020B0204020104020204" pitchFamily="34" charset="0"/>
              </a:rPr>
              <a:t>Are predicted at least: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dirty="0">
              <a:latin typeface="Abadi Extra Light" panose="020B0204020104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badi Extra Light" panose="020B0204020104020204" pitchFamily="34" charset="0"/>
              </a:rPr>
              <a:t>A*AA (Arts) or A*A*A (Sciences) at A-Level (Cambridge).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1400" dirty="0">
              <a:latin typeface="Abadi Extra Light" panose="020B0204020104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badi Extra Light" panose="020B0204020104020204" pitchFamily="34" charset="0"/>
              </a:rPr>
              <a:t>AAA to A*A*A depending on course applied for (Oxford).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pic>
        <p:nvPicPr>
          <p:cNvPr id="5" name="Picture 4" descr="A person standing in front of a large building&#10;&#10;Description automatically generated">
            <a:extLst>
              <a:ext uri="{FF2B5EF4-FFF2-40B4-BE49-F238E27FC236}">
                <a16:creationId xmlns:a16="http://schemas.microsoft.com/office/drawing/2014/main" id="{EA38B1F0-9B0D-48A6-B748-39F8EE778D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4" r="16168" b="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5018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74EEE8-A68C-4156-929F-7BC734071973}"/>
              </a:ext>
            </a:extLst>
          </p:cNvPr>
          <p:cNvSpPr txBox="1"/>
          <p:nvPr/>
        </p:nvSpPr>
        <p:spPr>
          <a:xfrm>
            <a:off x="104503" y="548640"/>
            <a:ext cx="4688903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atin typeface="Abadi Extra Light" panose="020B0204020104020204" pitchFamily="34" charset="0"/>
                <a:ea typeface="+mj-ea"/>
                <a:cs typeface="+mj-cs"/>
              </a:rPr>
              <a:t>“Super-Curricular” </a:t>
            </a:r>
            <a:endParaRPr lang="en-US" sz="3600" kern="1200" dirty="0">
              <a:solidFill>
                <a:schemeClr val="tx1"/>
              </a:solidFill>
              <a:latin typeface="Abadi Extra Light" panose="020B0204020104020204" pitchFamily="34" charset="0"/>
              <a:ea typeface="+mj-ea"/>
              <a:cs typeface="+mj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26418" y="552091"/>
            <a:ext cx="6224335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latin typeface="Abadi Extra Light" panose="020B0204020104020204" pitchFamily="34" charset="0"/>
              </a:rPr>
              <a:t>Super-curricular:</a:t>
            </a:r>
            <a:r>
              <a:rPr lang="en-US" dirty="0">
                <a:latin typeface="Abadi Extra Light" panose="020B0204020104020204" pitchFamily="34" charset="0"/>
              </a:rPr>
              <a:t> Academic engagement that goes beyond the school curriculum in terms of both its content and conceptual sophistication.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badi Extra Light" panose="020B0204020104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latin typeface="Abadi Extra Light" panose="020B0204020104020204" pitchFamily="34" charset="0"/>
              </a:rPr>
              <a:t>Extra-curricular:</a:t>
            </a:r>
            <a:r>
              <a:rPr lang="en-US" dirty="0">
                <a:latin typeface="Abadi Extra Light" panose="020B0204020104020204" pitchFamily="34" charset="0"/>
              </a:rPr>
              <a:t> Engagement that has little academic relevance but contributes to the “well-roundedness” of a student.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badi Extra Light" panose="020B0204020104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badi Extra Light" panose="020B0204020104020204" pitchFamily="34" charset="0"/>
              </a:rPr>
              <a:t>Cambridge is interested in super-curricular engagement.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96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74EEE8-A68C-4156-929F-7BC734071973}"/>
              </a:ext>
            </a:extLst>
          </p:cNvPr>
          <p:cNvSpPr txBox="1"/>
          <p:nvPr/>
        </p:nvSpPr>
        <p:spPr>
          <a:xfrm>
            <a:off x="841247" y="548640"/>
            <a:ext cx="3952159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chemeClr val="tx1"/>
                </a:solidFill>
                <a:latin typeface="Abadi Extra Light" panose="020B0204020104020204" pitchFamily="34" charset="0"/>
                <a:ea typeface="+mj-ea"/>
                <a:cs typeface="+mj-cs"/>
              </a:rPr>
              <a:t>How am I taught?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26418" y="552091"/>
            <a:ext cx="6224335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badi Extra Light" panose="020B0204020104020204" pitchFamily="34" charset="0"/>
              </a:rPr>
              <a:t>Standard features: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badi Extra Light" panose="020B0204020104020204" pitchFamily="34" charset="0"/>
              </a:rPr>
              <a:t>Lectures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badi Extra Light" panose="020B0204020104020204" pitchFamily="34" charset="0"/>
              </a:rPr>
              <a:t>Seminars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badi Extra Light" panose="020B0204020104020204" pitchFamily="34" charset="0"/>
              </a:rPr>
              <a:t>Labs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badi Extra Light" panose="020B0204020104020204" pitchFamily="34" charset="0"/>
              </a:rPr>
              <a:t>Independent study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badi Extra Light" panose="020B0204020104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badi Extra Light" panose="020B0204020104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badi Extra Light" panose="020B0204020104020204" pitchFamily="34" charset="0"/>
              </a:rPr>
              <a:t>Special features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badi Extra Light" panose="020B0204020104020204" pitchFamily="34" charset="0"/>
              </a:rPr>
              <a:t>Supervisions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badi Extra Light" panose="020B0204020104020204" pitchFamily="34" charset="0"/>
              </a:rPr>
              <a:t>Due to this: more focus on independent study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badi Extra Light" panose="020B0204020104020204" pitchFamily="34" charset="0"/>
              </a:rPr>
              <a:t>8 week terms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badi Extra Light" panose="020B0204020104020204" pitchFamily="34" charset="0"/>
              </a:rPr>
              <a:t>(Aspects of) the academic community</a:t>
            </a:r>
          </a:p>
        </p:txBody>
      </p:sp>
    </p:spTree>
    <p:extLst>
      <p:ext uri="{BB962C8B-B14F-4D97-AF65-F5344CB8AC3E}">
        <p14:creationId xmlns:p14="http://schemas.microsoft.com/office/powerpoint/2010/main" val="1706139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0" r="19623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74EEE8-A68C-4156-929F-7BC734071973}"/>
              </a:ext>
            </a:extLst>
          </p:cNvPr>
          <p:cNvSpPr txBox="1"/>
          <p:nvPr/>
        </p:nvSpPr>
        <p:spPr>
          <a:xfrm>
            <a:off x="804997" y="360295"/>
            <a:ext cx="4803636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latin typeface="Abadi Extra Light" panose="020B0204020104020204" pitchFamily="34" charset="0"/>
                <a:ea typeface="+mj-ea"/>
                <a:cs typeface="+mj-cs"/>
              </a:rPr>
              <a:t>Supervisions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4692" y="1671959"/>
            <a:ext cx="4706803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latin typeface="Abadi Extra Light" panose="020B0204020104020204" pitchFamily="34" charset="0"/>
              </a:rPr>
              <a:t>Typically one-to-one or two-to-one.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0000"/>
              </a:solidFill>
              <a:latin typeface="Abadi Extra Light" panose="020B0204020104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latin typeface="Abadi Extra Light" panose="020B0204020104020204" pitchFamily="34" charset="0"/>
              </a:rPr>
              <a:t>Based on an assignment (such as a problem sheet or essay).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0000"/>
              </a:solidFill>
              <a:latin typeface="Abadi Extra Light" panose="020B0204020104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latin typeface="Abadi Extra Light" panose="020B0204020104020204" pitchFamily="34" charset="0"/>
              </a:rPr>
              <a:t>Assignments are completed independently using libraries and other resources (although assistance is available).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0000"/>
              </a:solidFill>
              <a:latin typeface="Abadi Extra Light" panose="020B0204020104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latin typeface="Abadi Extra Light" panose="020B0204020104020204" pitchFamily="34" charset="0"/>
              </a:rPr>
              <a:t>You typically have a week to complete the assignment.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0000"/>
              </a:solidFill>
              <a:latin typeface="Abadi Extra Light" panose="020B0204020104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latin typeface="Abadi Extra Light" panose="020B0204020104020204" pitchFamily="34" charset="0"/>
              </a:rPr>
              <a:t>A supervision is likely to cover a topic from a specific paper.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79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74EEE8-A68C-4156-929F-7BC734071973}"/>
              </a:ext>
            </a:extLst>
          </p:cNvPr>
          <p:cNvSpPr txBox="1"/>
          <p:nvPr/>
        </p:nvSpPr>
        <p:spPr>
          <a:xfrm>
            <a:off x="655320" y="0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Abadi Extra Light" panose="020B0204020104020204" pitchFamily="34" charset="0"/>
                <a:ea typeface="+mj-ea"/>
                <a:cs typeface="+mj-cs"/>
              </a:rPr>
              <a:t>Supervisions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4697" y="1326279"/>
            <a:ext cx="95968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badi Extra Light" panose="020B0204020104020204"/>
              </a:rPr>
              <a:t>Independently studying for the assignment will comprise the majority of your week.</a:t>
            </a:r>
          </a:p>
          <a:p>
            <a:endParaRPr lang="en-US" dirty="0">
              <a:latin typeface="Abadi Extra Light" panose="020B0204020104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badi Extra Light" panose="020B0204020104020204"/>
              </a:rPr>
              <a:t>Receive extensive written feedback on assignment.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badi Extra Light" panose="020B0204020104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badi Extra Light" panose="020B0204020104020204"/>
              </a:rPr>
              <a:t>You will discuss the assignment with your supervisor for at least an hour.</a:t>
            </a:r>
          </a:p>
          <a:p>
            <a:r>
              <a:rPr lang="en-US" dirty="0">
                <a:latin typeface="Abadi Extra Light" panose="020B0204020104020204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badi Extra Light" panose="020B0204020104020204"/>
              </a:rPr>
              <a:t>Chance to ask questions and discuss topic.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badi Extra Light" panose="020B0204020104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badi Extra Light" panose="020B0204020104020204"/>
              </a:rPr>
              <a:t>Supervisions can be used as a basis for further study.</a:t>
            </a:r>
          </a:p>
          <a:p>
            <a:endParaRPr lang="en-US" dirty="0">
              <a:latin typeface="Abadi Extra Light" panose="020B0204020104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badi Extra Light" panose="020B0204020104020204"/>
              </a:rPr>
              <a:t>Expect at least one supervision a week.</a:t>
            </a:r>
          </a:p>
          <a:p>
            <a:endParaRPr lang="en-US" dirty="0">
              <a:latin typeface="Abadi Extra Light" panose="020B0204020104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badi Extra Light" panose="020B0204020104020204"/>
              </a:rPr>
              <a:t>Significant and rapid academic development through supervisions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33E422-25F1-4496-BB1E-2D3408E89C50}"/>
              </a:ext>
            </a:extLst>
          </p:cNvPr>
          <p:cNvGrpSpPr/>
          <p:nvPr/>
        </p:nvGrpSpPr>
        <p:grpSpPr>
          <a:xfrm>
            <a:off x="1114697" y="5460274"/>
            <a:ext cx="8621486" cy="379826"/>
            <a:chOff x="1114697" y="5460274"/>
            <a:chExt cx="8621486" cy="379826"/>
          </a:xfrm>
        </p:grpSpPr>
        <p:sp>
          <p:nvSpPr>
            <p:cNvPr id="4" name="TextBox 3"/>
            <p:cNvSpPr txBox="1"/>
            <p:nvPr/>
          </p:nvSpPr>
          <p:spPr>
            <a:xfrm>
              <a:off x="1114697" y="5460274"/>
              <a:ext cx="13237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Assignment </a:t>
              </a:r>
              <a:endParaRPr lang="en-GB" dirty="0"/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>
            <a:xfrm>
              <a:off x="2438400" y="5644940"/>
              <a:ext cx="12104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762103" y="5460274"/>
              <a:ext cx="2013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Independent study 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99137" y="5470768"/>
              <a:ext cx="2637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Supervision and feedback</a:t>
              </a:r>
              <a:endParaRPr lang="en-GB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775434" y="5655434"/>
              <a:ext cx="12104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5024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B0CD2C-3D95-4199-A7B0-0AA59F70228C}"/>
              </a:ext>
            </a:extLst>
          </p:cNvPr>
          <p:cNvSpPr/>
          <p:nvPr/>
        </p:nvSpPr>
        <p:spPr>
          <a:xfrm>
            <a:off x="4254787" y="2445901"/>
            <a:ext cx="3682425" cy="1966198"/>
          </a:xfrm>
          <a:prstGeom prst="rect">
            <a:avLst/>
          </a:prstGeom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74EEE8-A68C-4156-929F-7BC734071973}"/>
              </a:ext>
            </a:extLst>
          </p:cNvPr>
          <p:cNvSpPr txBox="1"/>
          <p:nvPr/>
        </p:nvSpPr>
        <p:spPr>
          <a:xfrm>
            <a:off x="492411" y="219075"/>
            <a:ext cx="485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badi Extra Light" panose="020B0204020104020204" pitchFamily="34" charset="0"/>
              </a:rPr>
              <a:t>Choosing a Course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6B6976-6A01-44AD-825E-F6674D88B778}"/>
              </a:ext>
            </a:extLst>
          </p:cNvPr>
          <p:cNvSpPr txBox="1"/>
          <p:nvPr/>
        </p:nvSpPr>
        <p:spPr>
          <a:xfrm>
            <a:off x="797210" y="902137"/>
            <a:ext cx="982389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badi Extra Light" panose="020B0204020104020204" pitchFamily="34" charset="0"/>
              </a:rPr>
              <a:t>Most important step for ALL your applications – you need to choose a subject you love and will do well at!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badi Extra Light" panose="020B02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badi Extra Light" panose="020B0204020104020204" pitchFamily="34" charset="0"/>
              </a:rPr>
              <a:t>Look up specific courses – courses are not the same at all universities. </a:t>
            </a:r>
          </a:p>
          <a:p>
            <a:endParaRPr lang="en-GB" sz="1600" dirty="0">
              <a:latin typeface="Abadi Extra Light" panose="020B0204020104020204" pitchFamily="34" charset="0"/>
            </a:endParaRPr>
          </a:p>
          <a:p>
            <a:pPr lvl="2"/>
            <a:r>
              <a:rPr lang="en-GB" sz="1600" dirty="0">
                <a:latin typeface="Abadi Extra Light" panose="020B0204020104020204" pitchFamily="34" charset="0"/>
              </a:rPr>
              <a:t>E.g. Politics is encompassed by Human, Social, and Political Sciences at Cambridge, Chemistry by Natural Sciences. </a:t>
            </a:r>
          </a:p>
          <a:p>
            <a:pPr lvl="2"/>
            <a:endParaRPr lang="en-GB" sz="1600" dirty="0">
              <a:latin typeface="Abadi Extra Light" panose="020B0204020104020204" pitchFamily="34" charset="0"/>
            </a:endParaRPr>
          </a:p>
          <a:p>
            <a:pPr lvl="2"/>
            <a:r>
              <a:rPr lang="en-GB" sz="1600" dirty="0">
                <a:latin typeface="Abadi Extra Light" panose="020B0204020104020204" pitchFamily="34" charset="0"/>
              </a:rPr>
              <a:t>Others e.g. Anglo-Saxon, Norse and Celtic Studies are unique.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badi Extra Light" panose="020B02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badi Extra Light" panose="020B0204020104020204" pitchFamily="34" charset="0"/>
              </a:rPr>
              <a:t> Start thinking about this early (now!) </a:t>
            </a:r>
          </a:p>
          <a:p>
            <a:pPr lvl="1"/>
            <a:endParaRPr lang="en-GB" sz="1600" dirty="0">
              <a:latin typeface="Abadi Extra Light" panose="020B0204020104020204" pitchFamily="34" charset="0"/>
            </a:endParaRPr>
          </a:p>
          <a:p>
            <a:pPr lvl="2"/>
            <a:r>
              <a:rPr lang="en-GB" sz="1600" dirty="0">
                <a:latin typeface="Abadi Extra Light" panose="020B0204020104020204" pitchFamily="34" charset="0"/>
              </a:rPr>
              <a:t>This gives you time to read around your subject, engage in ‘Super-Curricular Activities’ and get a sense of your interests.</a:t>
            </a:r>
          </a:p>
          <a:p>
            <a:pPr lvl="2"/>
            <a:endParaRPr lang="en-GB" sz="1600" dirty="0">
              <a:latin typeface="Abadi Extra Light" panose="020B0204020104020204" pitchFamily="34" charset="0"/>
            </a:endParaRPr>
          </a:p>
          <a:p>
            <a:pPr lvl="2"/>
            <a:r>
              <a:rPr lang="en-GB" sz="1600" dirty="0">
                <a:latin typeface="Abadi Extra Light" panose="020B0204020104020204" pitchFamily="34" charset="0"/>
              </a:rPr>
              <a:t>This is important preparation for writing your Personal Statement and for Interview.</a:t>
            </a:r>
          </a:p>
          <a:p>
            <a:pPr lvl="2"/>
            <a:endParaRPr lang="en-GB" sz="1600" dirty="0">
              <a:latin typeface="Abadi Extra Light" panose="020B0204020104020204" pitchFamily="34" charset="0"/>
            </a:endParaRPr>
          </a:p>
          <a:p>
            <a:pPr lvl="2"/>
            <a:r>
              <a:rPr lang="en-GB" sz="1600" dirty="0">
                <a:latin typeface="Abadi Extra Light" panose="020B0204020104020204" pitchFamily="34" charset="0"/>
              </a:rPr>
              <a:t>It also ensures you’ve made the right decision about your subject choice – if you find reading more about your course boring, it might not be for you!</a:t>
            </a:r>
          </a:p>
          <a:p>
            <a:pPr lvl="2"/>
            <a:endParaRPr lang="en-GB" sz="1600" dirty="0">
              <a:latin typeface="Abadi Extra Light" panose="020B0204020104020204" pitchFamily="34" charset="0"/>
            </a:endParaRPr>
          </a:p>
          <a:p>
            <a:pPr algn="ctr"/>
            <a:r>
              <a:rPr lang="en-GB" sz="1600" b="1" dirty="0">
                <a:latin typeface="Abadi Extra Light" panose="020B0204020104020204" pitchFamily="34" charset="0"/>
              </a:rPr>
              <a:t>Remember: All Cambridge degrees offer great career prospects: choose what you love, not what your parents or friends think will get you a good job!</a:t>
            </a:r>
          </a:p>
        </p:txBody>
      </p:sp>
    </p:spTree>
    <p:extLst>
      <p:ext uri="{BB962C8B-B14F-4D97-AF65-F5344CB8AC3E}">
        <p14:creationId xmlns:p14="http://schemas.microsoft.com/office/powerpoint/2010/main" val="3059905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23329</TotalTime>
  <Words>1739</Words>
  <Application>Microsoft Office PowerPoint</Application>
  <PresentationFormat>Widescreen</PresentationFormat>
  <Paragraphs>270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Abadi Extra Light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Moorfoot</dc:creator>
  <cp:lastModifiedBy>Z CHRISTODOULIDES</cp:lastModifiedBy>
  <cp:revision>23</cp:revision>
  <dcterms:created xsi:type="dcterms:W3CDTF">2020-12-09T14:46:21Z</dcterms:created>
  <dcterms:modified xsi:type="dcterms:W3CDTF">2022-05-24T11:31:54Z</dcterms:modified>
</cp:coreProperties>
</file>