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CF57702-F86D-0C4E-B117-C4FDB4D40CBC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5E84E6B-6684-464C-8F0E-02F6C6AF26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edsth.nhs.uk/a-z-of-services/radiology/radiology-departments/radiology-theatre/interventional-radiology" TargetMode="External"/><Relationship Id="rId3" Type="http://schemas.openxmlformats.org/officeDocument/2006/relationships/hyperlink" Target="https://www.youtube.com/watch?v=w0EQQzlwk-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Interventional radiology and angiography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interventional radiology?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Interventional radiology is a branch of radiology which involves minimally invasive procedures preformed under x-ray image guidance. </a:t>
            </a:r>
            <a:endParaRPr lang="en-US" dirty="0" smtClean="0"/>
          </a:p>
          <a:p>
            <a:r>
              <a:rPr lang="en-US" dirty="0" smtClean="0"/>
              <a:t>The images are produced using a remote controlled fluoroscopy machine </a:t>
            </a:r>
            <a:r>
              <a:rPr lang="mr-IN" dirty="0" smtClean="0"/>
              <a:t>–</a:t>
            </a:r>
            <a:r>
              <a:rPr lang="en-US" dirty="0" smtClean="0"/>
              <a:t> this uses x-rays to produce real time moving images of the interior of an object.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area of medicine has </a:t>
            </a:r>
            <a:r>
              <a:rPr lang="en-US" dirty="0"/>
              <a:t>expanded to play a vital role in both elective and emergency treatment.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significant shortage of intervention radiologists in the UK – 45% of health services in England do on offer such procedures </a:t>
            </a:r>
            <a:endParaRPr lang="en-US" dirty="0" smtClean="0">
              <a:effectLst/>
            </a:endParaRPr>
          </a:p>
          <a:p>
            <a:r>
              <a:rPr lang="en-US" dirty="0" smtClean="0"/>
              <a:t>To practice </a:t>
            </a:r>
            <a:r>
              <a:rPr lang="en-US" dirty="0"/>
              <a:t>as an interventional radiologist, a doctor must </a:t>
            </a:r>
            <a:r>
              <a:rPr lang="en-US" dirty="0" smtClean="0"/>
              <a:t>specialize </a:t>
            </a:r>
            <a:r>
              <a:rPr lang="en-US" dirty="0"/>
              <a:t>as a radiologist then complete additional specialist training in the practical elements of interventional radiology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6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interventional radiology: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Stent replacement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Embolization 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Thrombolysis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Balloon angioplasty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 err="1"/>
              <a:t>Atherectomy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 err="1"/>
              <a:t>Electronphysiology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 smtClean="0"/>
              <a:t>Abscess </a:t>
            </a:r>
            <a:r>
              <a:rPr lang="en-US" dirty="0"/>
              <a:t>drainage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Biopsy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The most frequent Interventional radiology procedure undertaken as an emergency are arterial embolization – to relieve obstructed kidneys and avoid renal failure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angiography?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the </a:t>
            </a:r>
            <a:r>
              <a:rPr lang="en-US" dirty="0"/>
              <a:t>radiological examination of vessels after introduction of a contrast </a:t>
            </a:r>
            <a:r>
              <a:rPr lang="en-US" dirty="0" smtClean="0"/>
              <a:t>medium.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The contrast medium was initially ionic iodine compounds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Now non ionic compounds are used – less likely to have an adverse reaction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Angiographic imaging equipment cost £300,000.00 each.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36529" y="4420045"/>
            <a:ext cx="2874486" cy="2001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427" y="3983514"/>
            <a:ext cx="3924300" cy="2874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5726" y="3983514"/>
            <a:ext cx="3218273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6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procedure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Arterial access is gained most commonly through the femoral artery using a ultra sound machine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(this is done through the </a:t>
            </a:r>
            <a:r>
              <a:rPr lang="en-US" dirty="0" err="1"/>
              <a:t>Seldinger</a:t>
            </a:r>
            <a:r>
              <a:rPr lang="en-US" dirty="0"/>
              <a:t> technique – a </a:t>
            </a:r>
            <a:r>
              <a:rPr lang="en-US" dirty="0" err="1"/>
              <a:t>Seldinger</a:t>
            </a:r>
            <a:r>
              <a:rPr lang="en-US" dirty="0"/>
              <a:t> needle is used which has a solid inner needle and an outer thin wall needle for smooth passage)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The site of passage is cleaned, area is draped and local </a:t>
            </a:r>
            <a:r>
              <a:rPr lang="en-US" dirty="0" smtClean="0"/>
              <a:t>anesthetic </a:t>
            </a:r>
            <a:r>
              <a:rPr lang="en-US" dirty="0"/>
              <a:t>is inserted.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The </a:t>
            </a:r>
            <a:r>
              <a:rPr lang="en-US" dirty="0" err="1"/>
              <a:t>Seldinger</a:t>
            </a:r>
            <a:r>
              <a:rPr lang="en-US" dirty="0"/>
              <a:t> needle is inserted into the artery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a guide wire is inserted into the needle. Once the </a:t>
            </a:r>
            <a:r>
              <a:rPr lang="en-US" dirty="0" smtClean="0"/>
              <a:t>guide </a:t>
            </a:r>
            <a:r>
              <a:rPr lang="en-US" dirty="0"/>
              <a:t>wire is in place the needle is removed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A catheter is then threaded into the guide wire </a:t>
            </a:r>
          </a:p>
          <a:p>
            <a:pPr marL="0" indent="0">
              <a:buNone/>
            </a:pPr>
            <a:r>
              <a:rPr lang="en-US" dirty="0">
                <a:latin typeface="Wingdings 2"/>
              </a:rPr>
              <a:t> </a:t>
            </a:r>
            <a:r>
              <a:rPr lang="en-US" dirty="0"/>
              <a:t>The catheter is then put in place and the guide wire is removed. The contrast is released through the </a:t>
            </a:r>
            <a:r>
              <a:rPr lang="en-US" dirty="0" smtClean="0"/>
              <a:t>catheter </a:t>
            </a:r>
            <a:r>
              <a:rPr lang="en-US" dirty="0"/>
              <a:t>and images are taken.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218" y="5764255"/>
            <a:ext cx="1163782" cy="1093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425" y="2058870"/>
            <a:ext cx="5105676" cy="434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5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leeds interventional radiology </a:t>
            </a:r>
            <a:r>
              <a:rPr lang="en-US" dirty="0" smtClean="0">
                <a:hlinkClick r:id="rId2"/>
              </a:rPr>
              <a:t>department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=w0EQQzIwk-E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6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interventional radiology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patient has a pain free procedure making their experience more pleasant</a:t>
            </a:r>
          </a:p>
          <a:p>
            <a:r>
              <a:rPr lang="en-US" dirty="0" smtClean="0"/>
              <a:t>Life threatening conditions  are treated much less invasively then ever before e.g. stroke, cancer, cardiovascular disease</a:t>
            </a:r>
          </a:p>
          <a:p>
            <a:r>
              <a:rPr lang="en-US" dirty="0" smtClean="0"/>
              <a:t>This leads to a much shorter recovery time and reduces risks of infection from large wound post opp.</a:t>
            </a:r>
          </a:p>
          <a:p>
            <a:r>
              <a:rPr lang="en-US" dirty="0" smtClean="0"/>
              <a:t>With the use of interventional radiology there is a shift in care to less expensive outpatient settings, as 80% of procedures the patient can be home on the same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7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Since an interventional radiology procedure requires a radiation dosage effecting both the patient and operators</a:t>
            </a:r>
          </a:p>
          <a:p>
            <a:r>
              <a:rPr lang="en-US" dirty="0" smtClean="0"/>
              <a:t>Radiation dose is affected by the complexity of the procedure </a:t>
            </a:r>
          </a:p>
          <a:p>
            <a:r>
              <a:rPr lang="en-US" dirty="0" smtClean="0"/>
              <a:t>the patient and operator must both monitored </a:t>
            </a:r>
          </a:p>
          <a:p>
            <a:r>
              <a:rPr lang="en-GB" dirty="0"/>
              <a:t>T</a:t>
            </a:r>
            <a:r>
              <a:rPr lang="en-GB" dirty="0" smtClean="0"/>
              <a:t>raditionally done using TLDs (thermo luminescent dosimeter) </a:t>
            </a:r>
            <a:r>
              <a:rPr lang="en-GB" dirty="0"/>
              <a:t>or film badges to monitor radiation dose </a:t>
            </a:r>
            <a:r>
              <a:rPr lang="en-GB" dirty="0" smtClean="0"/>
              <a:t>exposure.</a:t>
            </a:r>
            <a:endParaRPr lang="en-US" dirty="0" smtClean="0"/>
          </a:p>
          <a:p>
            <a:r>
              <a:rPr lang="en-US" dirty="0" smtClean="0"/>
              <a:t>Whilst radiation is a great disadvantage, overall the advantages of the minimalism of interventional radiology procedures taking the place of invasive operation over compensates for the radiation. 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558" y="4698999"/>
            <a:ext cx="3759200" cy="215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758" y="4698999"/>
            <a:ext cx="2553532" cy="215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0017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427</TotalTime>
  <Words>336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Interventional radiology and angiography </vt:lpstr>
      <vt:lpstr>What is interventional radiology?</vt:lpstr>
      <vt:lpstr>Uses of interventional radiology:</vt:lpstr>
      <vt:lpstr>What is angiography?</vt:lpstr>
      <vt:lpstr>Basic procedure principles </vt:lpstr>
      <vt:lpstr>PowerPoint Presentation</vt:lpstr>
      <vt:lpstr>Advantages of interventional radiology </vt:lpstr>
      <vt:lpstr>disadvantages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Interventional radiology and angiography </dc:title>
  <dc:creator>Rikki Kasmir</dc:creator>
  <cp:lastModifiedBy>Rikki Kasmir</cp:lastModifiedBy>
  <cp:revision>13</cp:revision>
  <dcterms:created xsi:type="dcterms:W3CDTF">2018-04-09T15:49:29Z</dcterms:created>
  <dcterms:modified xsi:type="dcterms:W3CDTF">2018-04-09T23:14:53Z</dcterms:modified>
</cp:coreProperties>
</file>