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257" r:id="rId6"/>
    <p:sldId id="258" r:id="rId7"/>
    <p:sldId id="259" r:id="rId8"/>
    <p:sldId id="268" r:id="rId9"/>
    <p:sldId id="260" r:id="rId10"/>
    <p:sldId id="261" r:id="rId11"/>
    <p:sldId id="266" r:id="rId12"/>
    <p:sldId id="267" r:id="rId13"/>
    <p:sldId id="262" r:id="rId14"/>
    <p:sldId id="263" r:id="rId15"/>
    <p:sldId id="264" r:id="rId16"/>
    <p:sldId id="265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AFB328-E51E-116B-89A7-356834F40B7C}" v="43" dt="2022-04-04T11:24:49.152"/>
    <p1510:client id="{0F48B0FE-2081-473E-8E03-7EF98B965D65}" v="581" dt="2022-04-03T19:26:36.9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y" userId="c89ab7dd-7a3c-4aa2-81e8-df6b6157753c" providerId="ADAL" clId="{0F48B0FE-2081-473E-8E03-7EF98B965D65}"/>
    <pc:docChg chg="undo custSel addSld delSld modSld sldOrd">
      <pc:chgData name="Amy" userId="c89ab7dd-7a3c-4aa2-81e8-df6b6157753c" providerId="ADAL" clId="{0F48B0FE-2081-473E-8E03-7EF98B965D65}" dt="2022-04-03T19:26:36.908" v="5334" actId="20577"/>
      <pc:docMkLst>
        <pc:docMk/>
      </pc:docMkLst>
      <pc:sldChg chg="addSp delSp modSp mod setBg addAnim delAnim modAnim setClrOvrMap delDesignElem">
        <pc:chgData name="Amy" userId="c89ab7dd-7a3c-4aa2-81e8-df6b6157753c" providerId="ADAL" clId="{0F48B0FE-2081-473E-8E03-7EF98B965D65}" dt="2022-04-01T14:51:53.871" v="4171"/>
        <pc:sldMkLst>
          <pc:docMk/>
          <pc:sldMk cId="3956372908" sldId="256"/>
        </pc:sldMkLst>
        <pc:spChg chg="mod">
          <ac:chgData name="Amy" userId="c89ab7dd-7a3c-4aa2-81e8-df6b6157753c" providerId="ADAL" clId="{0F48B0FE-2081-473E-8E03-7EF98B965D65}" dt="2022-04-01T14:19:08.339" v="4152" actId="26606"/>
          <ac:spMkLst>
            <pc:docMk/>
            <pc:sldMk cId="3956372908" sldId="256"/>
            <ac:spMk id="2" creationId="{D5B74AFC-2C91-4917-BACB-A6DC58D56D3B}"/>
          </ac:spMkLst>
        </pc:spChg>
        <pc:spChg chg="mod">
          <ac:chgData name="Amy" userId="c89ab7dd-7a3c-4aa2-81e8-df6b6157753c" providerId="ADAL" clId="{0F48B0FE-2081-473E-8E03-7EF98B965D65}" dt="2022-04-01T14:19:08.339" v="4152" actId="26606"/>
          <ac:spMkLst>
            <pc:docMk/>
            <pc:sldMk cId="3956372908" sldId="256"/>
            <ac:spMk id="3" creationId="{24FC04E4-5527-4D14-B389-1FA15A356934}"/>
          </ac:spMkLst>
        </pc:spChg>
        <pc:spChg chg="add del">
          <ac:chgData name="Amy" userId="c89ab7dd-7a3c-4aa2-81e8-df6b6157753c" providerId="ADAL" clId="{0F48B0FE-2081-473E-8E03-7EF98B965D65}" dt="2022-04-01T14:51:53.871" v="4171"/>
          <ac:spMkLst>
            <pc:docMk/>
            <pc:sldMk cId="3956372908" sldId="256"/>
            <ac:spMk id="9" creationId="{2B109C5B-3B98-48EB-A942-8D11CEA374B6}"/>
          </ac:spMkLst>
        </pc:spChg>
        <pc:spChg chg="add del">
          <ac:chgData name="Amy" userId="c89ab7dd-7a3c-4aa2-81e8-df6b6157753c" providerId="ADAL" clId="{0F48B0FE-2081-473E-8E03-7EF98B965D65}" dt="2022-04-01T14:51:53.871" v="4171"/>
          <ac:spMkLst>
            <pc:docMk/>
            <pc:sldMk cId="3956372908" sldId="256"/>
            <ac:spMk id="14" creationId="{A9C389E4-003E-40C9-AC9E-ED821C16F525}"/>
          </ac:spMkLst>
        </pc:spChg>
        <pc:spChg chg="add del">
          <ac:chgData name="Amy" userId="c89ab7dd-7a3c-4aa2-81e8-df6b6157753c" providerId="ADAL" clId="{0F48B0FE-2081-473E-8E03-7EF98B965D65}" dt="2022-04-01T14:51:53.871" v="4171"/>
          <ac:spMkLst>
            <pc:docMk/>
            <pc:sldMk cId="3956372908" sldId="256"/>
            <ac:spMk id="16" creationId="{6C042684-2705-40BD-9104-A6B24CE1CA45}"/>
          </ac:spMkLst>
        </pc:spChg>
        <pc:spChg chg="add del">
          <ac:chgData name="Amy" userId="c89ab7dd-7a3c-4aa2-81e8-df6b6157753c" providerId="ADAL" clId="{0F48B0FE-2081-473E-8E03-7EF98B965D65}" dt="2022-04-01T14:04:24.603" v="4056" actId="26606"/>
          <ac:spMkLst>
            <pc:docMk/>
            <pc:sldMk cId="3956372908" sldId="256"/>
            <ac:spMk id="21" creationId="{33474BD5-5CDD-4624-B265-461D5D2FAB8D}"/>
          </ac:spMkLst>
        </pc:spChg>
        <pc:spChg chg="add del">
          <ac:chgData name="Amy" userId="c89ab7dd-7a3c-4aa2-81e8-df6b6157753c" providerId="ADAL" clId="{0F48B0FE-2081-473E-8E03-7EF98B965D65}" dt="2022-04-01T14:04:24.603" v="4056" actId="26606"/>
          <ac:spMkLst>
            <pc:docMk/>
            <pc:sldMk cId="3956372908" sldId="256"/>
            <ac:spMk id="22" creationId="{9E382A3D-2F90-475C-8DF2-F666FEA3425B}"/>
          </ac:spMkLst>
        </pc:spChg>
        <pc:grpChg chg="add del">
          <ac:chgData name="Amy" userId="c89ab7dd-7a3c-4aa2-81e8-df6b6157753c" providerId="ADAL" clId="{0F48B0FE-2081-473E-8E03-7EF98B965D65}" dt="2022-04-01T14:05:07.892" v="4059"/>
          <ac:grpSpMkLst>
            <pc:docMk/>
            <pc:sldMk cId="3956372908" sldId="256"/>
            <ac:grpSpMk id="5" creationId="{1BCDA284-4169-467B-80C1-BBDF26B202FA}"/>
          </ac:grpSpMkLst>
        </pc:grpChg>
        <pc:grpChg chg="add del">
          <ac:chgData name="Amy" userId="c89ab7dd-7a3c-4aa2-81e8-df6b6157753c" providerId="ADAL" clId="{0F48B0FE-2081-473E-8E03-7EF98B965D65}" dt="2022-04-01T14:03:17.760" v="4046" actId="26606"/>
          <ac:grpSpMkLst>
            <pc:docMk/>
            <pc:sldMk cId="3956372908" sldId="256"/>
            <ac:grpSpMk id="8" creationId="{D4EC3799-3F52-48CE-85CC-83AED368EB42}"/>
          </ac:grpSpMkLst>
        </pc:grpChg>
        <pc:grpChg chg="add del">
          <ac:chgData name="Amy" userId="c89ab7dd-7a3c-4aa2-81e8-df6b6157753c" providerId="ADAL" clId="{0F48B0FE-2081-473E-8E03-7EF98B965D65}" dt="2022-04-01T14:04:24.603" v="4056" actId="26606"/>
          <ac:grpSpMkLst>
            <pc:docMk/>
            <pc:sldMk cId="3956372908" sldId="256"/>
            <ac:grpSpMk id="10" creationId="{A31263F0-712E-46E9-B944-D0346B13642F}"/>
          </ac:grpSpMkLst>
        </pc:grpChg>
        <pc:picChg chg="add mod">
          <ac:chgData name="Amy" userId="c89ab7dd-7a3c-4aa2-81e8-df6b6157753c" providerId="ADAL" clId="{0F48B0FE-2081-473E-8E03-7EF98B965D65}" dt="2022-04-01T14:19:08.339" v="4152" actId="26606"/>
          <ac:picMkLst>
            <pc:docMk/>
            <pc:sldMk cId="3956372908" sldId="256"/>
            <ac:picMk id="7" creationId="{2688A155-9711-7683-513F-49280212E71A}"/>
          </ac:picMkLst>
        </pc:picChg>
        <pc:cxnChg chg="add del">
          <ac:chgData name="Amy" userId="c89ab7dd-7a3c-4aa2-81e8-df6b6157753c" providerId="ADAL" clId="{0F48B0FE-2081-473E-8E03-7EF98B965D65}" dt="2022-04-01T14:03:17.760" v="4046" actId="26606"/>
          <ac:cxnSpMkLst>
            <pc:docMk/>
            <pc:sldMk cId="3956372908" sldId="256"/>
            <ac:cxnSpMk id="12" creationId="{789E20C7-BB50-4317-93C7-90C8ED80B275}"/>
          </ac:cxnSpMkLst>
        </pc:cxnChg>
      </pc:sldChg>
      <pc:sldChg chg="addSp delSp modSp mod setBg modAnim delDesignElem">
        <pc:chgData name="Amy" userId="c89ab7dd-7a3c-4aa2-81e8-df6b6157753c" providerId="ADAL" clId="{0F48B0FE-2081-473E-8E03-7EF98B965D65}" dt="2022-04-01T14:51:53.871" v="4171"/>
        <pc:sldMkLst>
          <pc:docMk/>
          <pc:sldMk cId="1593679185" sldId="257"/>
        </pc:sldMkLst>
        <pc:spChg chg="mod">
          <ac:chgData name="Amy" userId="c89ab7dd-7a3c-4aa2-81e8-df6b6157753c" providerId="ADAL" clId="{0F48B0FE-2081-473E-8E03-7EF98B965D65}" dt="2022-04-01T14:19:34.555" v="4153" actId="26606"/>
          <ac:spMkLst>
            <pc:docMk/>
            <pc:sldMk cId="1593679185" sldId="257"/>
            <ac:spMk id="2" creationId="{D1662EB3-B098-4D49-81C7-6BDCC8EE32E5}"/>
          </ac:spMkLst>
        </pc:spChg>
        <pc:spChg chg="add del mod">
          <ac:chgData name="Amy" userId="c89ab7dd-7a3c-4aa2-81e8-df6b6157753c" providerId="ADAL" clId="{0F48B0FE-2081-473E-8E03-7EF98B965D65}" dt="2022-04-01T14:19:34.555" v="4153" actId="26606"/>
          <ac:spMkLst>
            <pc:docMk/>
            <pc:sldMk cId="1593679185" sldId="257"/>
            <ac:spMk id="3" creationId="{6F58AE0D-C3E9-49CF-946C-322E6420E8C7}"/>
          </ac:spMkLst>
        </pc:spChg>
        <pc:spChg chg="add del">
          <ac:chgData name="Amy" userId="c89ab7dd-7a3c-4aa2-81e8-df6b6157753c" providerId="ADAL" clId="{0F48B0FE-2081-473E-8E03-7EF98B965D65}" dt="2022-04-01T14:19:34.555" v="4153" actId="26606"/>
          <ac:spMkLst>
            <pc:docMk/>
            <pc:sldMk cId="1593679185" sldId="257"/>
            <ac:spMk id="8" creationId="{B219AE65-9B94-44EA-BEF3-EF4BFA169C81}"/>
          </ac:spMkLst>
        </pc:spChg>
        <pc:spChg chg="add del">
          <ac:chgData name="Amy" userId="c89ab7dd-7a3c-4aa2-81e8-df6b6157753c" providerId="ADAL" clId="{0F48B0FE-2081-473E-8E03-7EF98B965D65}" dt="2022-04-01T14:04:24.307" v="4055" actId="26606"/>
          <ac:spMkLst>
            <pc:docMk/>
            <pc:sldMk cId="1593679185" sldId="257"/>
            <ac:spMk id="9" creationId="{CA844043-2B05-4A69-98C6-CF0F269466C2}"/>
          </ac:spMkLst>
        </pc:spChg>
        <pc:spChg chg="add del">
          <ac:chgData name="Amy" userId="c89ab7dd-7a3c-4aa2-81e8-df6b6157753c" providerId="ADAL" clId="{0F48B0FE-2081-473E-8E03-7EF98B965D65}" dt="2022-04-01T14:19:34.555" v="4153" actId="26606"/>
          <ac:spMkLst>
            <pc:docMk/>
            <pc:sldMk cId="1593679185" sldId="257"/>
            <ac:spMk id="10" creationId="{F0C81A57-9CD5-461B-8FFE-4A8CB6CFBE01}"/>
          </ac:spMkLst>
        </pc:spChg>
        <pc:spChg chg="add del">
          <ac:chgData name="Amy" userId="c89ab7dd-7a3c-4aa2-81e8-df6b6157753c" providerId="ADAL" clId="{0F48B0FE-2081-473E-8E03-7EF98B965D65}" dt="2022-04-01T14:04:24.307" v="4055" actId="26606"/>
          <ac:spMkLst>
            <pc:docMk/>
            <pc:sldMk cId="1593679185" sldId="257"/>
            <ac:spMk id="11" creationId="{6C2AD7F1-D41F-4DC2-8C0D-28429DF70325}"/>
          </ac:spMkLst>
        </pc:spChg>
        <pc:spChg chg="add del">
          <ac:chgData name="Amy" userId="c89ab7dd-7a3c-4aa2-81e8-df6b6157753c" providerId="ADAL" clId="{0F48B0FE-2081-473E-8E03-7EF98B965D65}" dt="2022-04-01T14:04:24.307" v="4055" actId="26606"/>
          <ac:spMkLst>
            <pc:docMk/>
            <pc:sldMk cId="1593679185" sldId="257"/>
            <ac:spMk id="13" creationId="{5D1E228D-CA9E-41E4-87C8-21C841EAD552}"/>
          </ac:spMkLst>
        </pc:spChg>
        <pc:spChg chg="add del">
          <ac:chgData name="Amy" userId="c89ab7dd-7a3c-4aa2-81e8-df6b6157753c" providerId="ADAL" clId="{0F48B0FE-2081-473E-8E03-7EF98B965D65}" dt="2022-04-01T14:04:24.307" v="4055" actId="26606"/>
          <ac:spMkLst>
            <pc:docMk/>
            <pc:sldMk cId="1593679185" sldId="257"/>
            <ac:spMk id="15" creationId="{45F3D31F-26BB-46A1-A3D3-A758FF02AFE1}"/>
          </ac:spMkLst>
        </pc:spChg>
        <pc:spChg chg="add del">
          <ac:chgData name="Amy" userId="c89ab7dd-7a3c-4aa2-81e8-df6b6157753c" providerId="ADAL" clId="{0F48B0FE-2081-473E-8E03-7EF98B965D65}" dt="2022-04-01T14:04:24.307" v="4055" actId="26606"/>
          <ac:spMkLst>
            <pc:docMk/>
            <pc:sldMk cId="1593679185" sldId="257"/>
            <ac:spMk id="17" creationId="{45B15905-1588-4FAB-9558-04F1B218697C}"/>
          </ac:spMkLst>
        </pc:spChg>
        <pc:spChg chg="add del">
          <ac:chgData name="Amy" userId="c89ab7dd-7a3c-4aa2-81e8-df6b6157753c" providerId="ADAL" clId="{0F48B0FE-2081-473E-8E03-7EF98B965D65}" dt="2022-04-01T14:51:53.871" v="4171"/>
          <ac:spMkLst>
            <pc:docMk/>
            <pc:sldMk cId="1593679185" sldId="257"/>
            <ac:spMk id="18" creationId="{324E43EB-867C-4B35-9A5C-E435157C7297}"/>
          </ac:spMkLst>
        </pc:spChg>
        <pc:spChg chg="add del">
          <ac:chgData name="Amy" userId="c89ab7dd-7a3c-4aa2-81e8-df6b6157753c" providerId="ADAL" clId="{0F48B0FE-2081-473E-8E03-7EF98B965D65}" dt="2022-04-01T14:04:24.307" v="4055" actId="26606"/>
          <ac:spMkLst>
            <pc:docMk/>
            <pc:sldMk cId="1593679185" sldId="257"/>
            <ac:spMk id="19" creationId="{C72FA550-997B-4EFC-9E96-6937BDAE2C54}"/>
          </ac:spMkLst>
        </pc:spChg>
        <pc:spChg chg="add del">
          <ac:chgData name="Amy" userId="c89ab7dd-7a3c-4aa2-81e8-df6b6157753c" providerId="ADAL" clId="{0F48B0FE-2081-473E-8E03-7EF98B965D65}" dt="2022-04-01T14:51:53.871" v="4171"/>
          <ac:spMkLst>
            <pc:docMk/>
            <pc:sldMk cId="1593679185" sldId="257"/>
            <ac:spMk id="20" creationId="{A7C0F5DA-B59F-4F13-8BB8-FFD8F2C572BC}"/>
          </ac:spMkLst>
        </pc:spChg>
        <pc:spChg chg="add del">
          <ac:chgData name="Amy" userId="c89ab7dd-7a3c-4aa2-81e8-df6b6157753c" providerId="ADAL" clId="{0F48B0FE-2081-473E-8E03-7EF98B965D65}" dt="2022-04-01T14:04:24.307" v="4055" actId="26606"/>
          <ac:spMkLst>
            <pc:docMk/>
            <pc:sldMk cId="1593679185" sldId="257"/>
            <ac:spMk id="21" creationId="{A41FDE27-F763-46C3-B111-19C1535BF43C}"/>
          </ac:spMkLst>
        </pc:spChg>
        <pc:spChg chg="add del">
          <ac:chgData name="Amy" userId="c89ab7dd-7a3c-4aa2-81e8-df6b6157753c" providerId="ADAL" clId="{0F48B0FE-2081-473E-8E03-7EF98B965D65}" dt="2022-04-01T14:04:24.307" v="4055" actId="26606"/>
          <ac:spMkLst>
            <pc:docMk/>
            <pc:sldMk cId="1593679185" sldId="257"/>
            <ac:spMk id="23" creationId="{F417D79A-45EF-4C57-ABEB-04910F333ABB}"/>
          </ac:spMkLst>
        </pc:spChg>
        <pc:spChg chg="add del">
          <ac:chgData name="Amy" userId="c89ab7dd-7a3c-4aa2-81e8-df6b6157753c" providerId="ADAL" clId="{0F48B0FE-2081-473E-8E03-7EF98B965D65}" dt="2022-04-01T14:51:53.871" v="4171"/>
          <ac:spMkLst>
            <pc:docMk/>
            <pc:sldMk cId="1593679185" sldId="257"/>
            <ac:spMk id="25" creationId="{9CEA1DEC-CC9E-4776-9E08-048A15BFA6CA}"/>
          </ac:spMkLst>
        </pc:spChg>
        <pc:spChg chg="add del">
          <ac:chgData name="Amy" userId="c89ab7dd-7a3c-4aa2-81e8-df6b6157753c" providerId="ADAL" clId="{0F48B0FE-2081-473E-8E03-7EF98B965D65}" dt="2022-04-01T14:51:53.871" v="4171"/>
          <ac:spMkLst>
            <pc:docMk/>
            <pc:sldMk cId="1593679185" sldId="257"/>
            <ac:spMk id="27" creationId="{9CE399CF-F4B8-4832-A8CB-B93F6B1EF44B}"/>
          </ac:spMkLst>
        </pc:spChg>
        <pc:spChg chg="add del">
          <ac:chgData name="Amy" userId="c89ab7dd-7a3c-4aa2-81e8-df6b6157753c" providerId="ADAL" clId="{0F48B0FE-2081-473E-8E03-7EF98B965D65}" dt="2022-04-01T14:51:53.871" v="4171"/>
          <ac:spMkLst>
            <pc:docMk/>
            <pc:sldMk cId="1593679185" sldId="257"/>
            <ac:spMk id="29" creationId="{1F23E73A-FDC8-462C-83C1-3AA8961449CF}"/>
          </ac:spMkLst>
        </pc:spChg>
        <pc:grpChg chg="add del">
          <ac:chgData name="Amy" userId="c89ab7dd-7a3c-4aa2-81e8-df6b6157753c" providerId="ADAL" clId="{0F48B0FE-2081-473E-8E03-7EF98B965D65}" dt="2022-04-01T14:19:34.555" v="4153" actId="26606"/>
          <ac:grpSpMkLst>
            <pc:docMk/>
            <pc:sldMk cId="1593679185" sldId="257"/>
            <ac:grpSpMk id="12" creationId="{3086C462-37F4-494D-8292-CCB95221CC1A}"/>
          </ac:grpSpMkLst>
        </pc:grpChg>
        <pc:graphicFrameChg chg="add del">
          <ac:chgData name="Amy" userId="c89ab7dd-7a3c-4aa2-81e8-df6b6157753c" providerId="ADAL" clId="{0F48B0FE-2081-473E-8E03-7EF98B965D65}" dt="2022-04-01T14:04:24.307" v="4055" actId="26606"/>
          <ac:graphicFrameMkLst>
            <pc:docMk/>
            <pc:sldMk cId="1593679185" sldId="257"/>
            <ac:graphicFrameMk id="5" creationId="{B7ED02E3-112A-B788-A12D-6C9318744140}"/>
          </ac:graphicFrameMkLst>
        </pc:graphicFrameChg>
        <pc:cxnChg chg="add del">
          <ac:chgData name="Amy" userId="c89ab7dd-7a3c-4aa2-81e8-df6b6157753c" providerId="ADAL" clId="{0F48B0FE-2081-473E-8E03-7EF98B965D65}" dt="2022-04-01T14:19:34.555" v="4153" actId="26606"/>
          <ac:cxnSpMkLst>
            <pc:docMk/>
            <pc:sldMk cId="1593679185" sldId="257"/>
            <ac:cxnSpMk id="16" creationId="{AD23B2CD-009B-425A-9616-1E1AD1D5AB46}"/>
          </ac:cxnSpMkLst>
        </pc:cxnChg>
      </pc:sldChg>
      <pc:sldChg chg="addSp delSp modSp mod setBg modAnim delDesignElem">
        <pc:chgData name="Amy" userId="c89ab7dd-7a3c-4aa2-81e8-df6b6157753c" providerId="ADAL" clId="{0F48B0FE-2081-473E-8E03-7EF98B965D65}" dt="2022-04-01T14:51:53.871" v="4171"/>
        <pc:sldMkLst>
          <pc:docMk/>
          <pc:sldMk cId="916134643" sldId="258"/>
        </pc:sldMkLst>
        <pc:spChg chg="mod">
          <ac:chgData name="Amy" userId="c89ab7dd-7a3c-4aa2-81e8-df6b6157753c" providerId="ADAL" clId="{0F48B0FE-2081-473E-8E03-7EF98B965D65}" dt="2022-04-01T14:19:39.015" v="4154" actId="26606"/>
          <ac:spMkLst>
            <pc:docMk/>
            <pc:sldMk cId="916134643" sldId="258"/>
            <ac:spMk id="2" creationId="{0CA87476-7D39-41BA-A72C-3B6EA73CD439}"/>
          </ac:spMkLst>
        </pc:spChg>
        <pc:spChg chg="add del mod">
          <ac:chgData name="Amy" userId="c89ab7dd-7a3c-4aa2-81e8-df6b6157753c" providerId="ADAL" clId="{0F48B0FE-2081-473E-8E03-7EF98B965D65}" dt="2022-04-01T14:19:39.015" v="4154" actId="26606"/>
          <ac:spMkLst>
            <pc:docMk/>
            <pc:sldMk cId="916134643" sldId="258"/>
            <ac:spMk id="3" creationId="{87543A5C-FE03-4CA1-8392-2249D0EBEE9D}"/>
          </ac:spMkLst>
        </pc:spChg>
        <pc:spChg chg="add del">
          <ac:chgData name="Amy" userId="c89ab7dd-7a3c-4aa2-81e8-df6b6157753c" providerId="ADAL" clId="{0F48B0FE-2081-473E-8E03-7EF98B965D65}" dt="2022-04-01T14:19:39.015" v="4154" actId="26606"/>
          <ac:spMkLst>
            <pc:docMk/>
            <pc:sldMk cId="916134643" sldId="258"/>
            <ac:spMk id="8" creationId="{B219AE65-9B94-44EA-BEF3-EF4BFA169C81}"/>
          </ac:spMkLst>
        </pc:spChg>
        <pc:spChg chg="add del">
          <ac:chgData name="Amy" userId="c89ab7dd-7a3c-4aa2-81e8-df6b6157753c" providerId="ADAL" clId="{0F48B0FE-2081-473E-8E03-7EF98B965D65}" dt="2022-04-01T14:04:23.479" v="4054" actId="26606"/>
          <ac:spMkLst>
            <pc:docMk/>
            <pc:sldMk cId="916134643" sldId="258"/>
            <ac:spMk id="9" creationId="{CA844043-2B05-4A69-98C6-CF0F269466C2}"/>
          </ac:spMkLst>
        </pc:spChg>
        <pc:spChg chg="add del">
          <ac:chgData name="Amy" userId="c89ab7dd-7a3c-4aa2-81e8-df6b6157753c" providerId="ADAL" clId="{0F48B0FE-2081-473E-8E03-7EF98B965D65}" dt="2022-04-01T14:19:39.015" v="4154" actId="26606"/>
          <ac:spMkLst>
            <pc:docMk/>
            <pc:sldMk cId="916134643" sldId="258"/>
            <ac:spMk id="10" creationId="{F0C81A57-9CD5-461B-8FFE-4A8CB6CFBE01}"/>
          </ac:spMkLst>
        </pc:spChg>
        <pc:spChg chg="add del">
          <ac:chgData name="Amy" userId="c89ab7dd-7a3c-4aa2-81e8-df6b6157753c" providerId="ADAL" clId="{0F48B0FE-2081-473E-8E03-7EF98B965D65}" dt="2022-04-01T14:04:23.479" v="4054" actId="26606"/>
          <ac:spMkLst>
            <pc:docMk/>
            <pc:sldMk cId="916134643" sldId="258"/>
            <ac:spMk id="11" creationId="{6C2AD7F1-D41F-4DC2-8C0D-28429DF70325}"/>
          </ac:spMkLst>
        </pc:spChg>
        <pc:spChg chg="add del">
          <ac:chgData name="Amy" userId="c89ab7dd-7a3c-4aa2-81e8-df6b6157753c" providerId="ADAL" clId="{0F48B0FE-2081-473E-8E03-7EF98B965D65}" dt="2022-04-01T14:04:23.479" v="4054" actId="26606"/>
          <ac:spMkLst>
            <pc:docMk/>
            <pc:sldMk cId="916134643" sldId="258"/>
            <ac:spMk id="13" creationId="{5D1E228D-CA9E-41E4-87C8-21C841EAD552}"/>
          </ac:spMkLst>
        </pc:spChg>
        <pc:spChg chg="add del">
          <ac:chgData name="Amy" userId="c89ab7dd-7a3c-4aa2-81e8-df6b6157753c" providerId="ADAL" clId="{0F48B0FE-2081-473E-8E03-7EF98B965D65}" dt="2022-04-01T14:04:23.479" v="4054" actId="26606"/>
          <ac:spMkLst>
            <pc:docMk/>
            <pc:sldMk cId="916134643" sldId="258"/>
            <ac:spMk id="15" creationId="{45F3D31F-26BB-46A1-A3D3-A758FF02AFE1}"/>
          </ac:spMkLst>
        </pc:spChg>
        <pc:spChg chg="add del">
          <ac:chgData name="Amy" userId="c89ab7dd-7a3c-4aa2-81e8-df6b6157753c" providerId="ADAL" clId="{0F48B0FE-2081-473E-8E03-7EF98B965D65}" dt="2022-04-01T14:04:23.479" v="4054" actId="26606"/>
          <ac:spMkLst>
            <pc:docMk/>
            <pc:sldMk cId="916134643" sldId="258"/>
            <ac:spMk id="17" creationId="{45B15905-1588-4FAB-9558-04F1B218697C}"/>
          </ac:spMkLst>
        </pc:spChg>
        <pc:spChg chg="add del">
          <ac:chgData name="Amy" userId="c89ab7dd-7a3c-4aa2-81e8-df6b6157753c" providerId="ADAL" clId="{0F48B0FE-2081-473E-8E03-7EF98B965D65}" dt="2022-04-01T14:51:53.871" v="4171"/>
          <ac:spMkLst>
            <pc:docMk/>
            <pc:sldMk cId="916134643" sldId="258"/>
            <ac:spMk id="18" creationId="{324E43EB-867C-4B35-9A5C-E435157C7297}"/>
          </ac:spMkLst>
        </pc:spChg>
        <pc:spChg chg="add del">
          <ac:chgData name="Amy" userId="c89ab7dd-7a3c-4aa2-81e8-df6b6157753c" providerId="ADAL" clId="{0F48B0FE-2081-473E-8E03-7EF98B965D65}" dt="2022-04-01T14:04:23.479" v="4054" actId="26606"/>
          <ac:spMkLst>
            <pc:docMk/>
            <pc:sldMk cId="916134643" sldId="258"/>
            <ac:spMk id="19" creationId="{C72FA550-997B-4EFC-9E96-6937BDAE2C54}"/>
          </ac:spMkLst>
        </pc:spChg>
        <pc:spChg chg="add del">
          <ac:chgData name="Amy" userId="c89ab7dd-7a3c-4aa2-81e8-df6b6157753c" providerId="ADAL" clId="{0F48B0FE-2081-473E-8E03-7EF98B965D65}" dt="2022-04-01T14:51:53.871" v="4171"/>
          <ac:spMkLst>
            <pc:docMk/>
            <pc:sldMk cId="916134643" sldId="258"/>
            <ac:spMk id="20" creationId="{A7C0F5DA-B59F-4F13-8BB8-FFD8F2C572BC}"/>
          </ac:spMkLst>
        </pc:spChg>
        <pc:spChg chg="add del">
          <ac:chgData name="Amy" userId="c89ab7dd-7a3c-4aa2-81e8-df6b6157753c" providerId="ADAL" clId="{0F48B0FE-2081-473E-8E03-7EF98B965D65}" dt="2022-04-01T14:04:23.479" v="4054" actId="26606"/>
          <ac:spMkLst>
            <pc:docMk/>
            <pc:sldMk cId="916134643" sldId="258"/>
            <ac:spMk id="21" creationId="{A41FDE27-F763-46C3-B111-19C1535BF43C}"/>
          </ac:spMkLst>
        </pc:spChg>
        <pc:spChg chg="add del">
          <ac:chgData name="Amy" userId="c89ab7dd-7a3c-4aa2-81e8-df6b6157753c" providerId="ADAL" clId="{0F48B0FE-2081-473E-8E03-7EF98B965D65}" dt="2022-04-01T14:04:23.479" v="4054" actId="26606"/>
          <ac:spMkLst>
            <pc:docMk/>
            <pc:sldMk cId="916134643" sldId="258"/>
            <ac:spMk id="23" creationId="{F417D79A-45EF-4C57-ABEB-04910F333ABB}"/>
          </ac:spMkLst>
        </pc:spChg>
        <pc:spChg chg="add del">
          <ac:chgData name="Amy" userId="c89ab7dd-7a3c-4aa2-81e8-df6b6157753c" providerId="ADAL" clId="{0F48B0FE-2081-473E-8E03-7EF98B965D65}" dt="2022-04-01T14:51:53.871" v="4171"/>
          <ac:spMkLst>
            <pc:docMk/>
            <pc:sldMk cId="916134643" sldId="258"/>
            <ac:spMk id="25" creationId="{9CEA1DEC-CC9E-4776-9E08-048A15BFA6CA}"/>
          </ac:spMkLst>
        </pc:spChg>
        <pc:spChg chg="add del">
          <ac:chgData name="Amy" userId="c89ab7dd-7a3c-4aa2-81e8-df6b6157753c" providerId="ADAL" clId="{0F48B0FE-2081-473E-8E03-7EF98B965D65}" dt="2022-04-01T14:51:53.871" v="4171"/>
          <ac:spMkLst>
            <pc:docMk/>
            <pc:sldMk cId="916134643" sldId="258"/>
            <ac:spMk id="27" creationId="{9CE399CF-F4B8-4832-A8CB-B93F6B1EF44B}"/>
          </ac:spMkLst>
        </pc:spChg>
        <pc:spChg chg="add del">
          <ac:chgData name="Amy" userId="c89ab7dd-7a3c-4aa2-81e8-df6b6157753c" providerId="ADAL" clId="{0F48B0FE-2081-473E-8E03-7EF98B965D65}" dt="2022-04-01T14:51:53.871" v="4171"/>
          <ac:spMkLst>
            <pc:docMk/>
            <pc:sldMk cId="916134643" sldId="258"/>
            <ac:spMk id="29" creationId="{1F23E73A-FDC8-462C-83C1-3AA8961449CF}"/>
          </ac:spMkLst>
        </pc:spChg>
        <pc:grpChg chg="add del">
          <ac:chgData name="Amy" userId="c89ab7dd-7a3c-4aa2-81e8-df6b6157753c" providerId="ADAL" clId="{0F48B0FE-2081-473E-8E03-7EF98B965D65}" dt="2022-04-01T14:19:39.015" v="4154" actId="26606"/>
          <ac:grpSpMkLst>
            <pc:docMk/>
            <pc:sldMk cId="916134643" sldId="258"/>
            <ac:grpSpMk id="12" creationId="{3086C462-37F4-494D-8292-CCB95221CC1A}"/>
          </ac:grpSpMkLst>
        </pc:grpChg>
        <pc:graphicFrameChg chg="add del">
          <ac:chgData name="Amy" userId="c89ab7dd-7a3c-4aa2-81e8-df6b6157753c" providerId="ADAL" clId="{0F48B0FE-2081-473E-8E03-7EF98B965D65}" dt="2022-04-01T14:04:23.479" v="4054" actId="26606"/>
          <ac:graphicFrameMkLst>
            <pc:docMk/>
            <pc:sldMk cId="916134643" sldId="258"/>
            <ac:graphicFrameMk id="5" creationId="{C60586D1-E41F-FBA4-85DA-734D6D0B0304}"/>
          </ac:graphicFrameMkLst>
        </pc:graphicFrameChg>
        <pc:cxnChg chg="add del">
          <ac:chgData name="Amy" userId="c89ab7dd-7a3c-4aa2-81e8-df6b6157753c" providerId="ADAL" clId="{0F48B0FE-2081-473E-8E03-7EF98B965D65}" dt="2022-04-01T14:19:39.015" v="4154" actId="26606"/>
          <ac:cxnSpMkLst>
            <pc:docMk/>
            <pc:sldMk cId="916134643" sldId="258"/>
            <ac:cxnSpMk id="16" creationId="{AD23B2CD-009B-425A-9616-1E1AD1D5AB46}"/>
          </ac:cxnSpMkLst>
        </pc:cxnChg>
      </pc:sldChg>
      <pc:sldChg chg="addSp delSp modSp mod setBg modAnim delDesignElem">
        <pc:chgData name="Amy" userId="c89ab7dd-7a3c-4aa2-81e8-df6b6157753c" providerId="ADAL" clId="{0F48B0FE-2081-473E-8E03-7EF98B965D65}" dt="2022-04-01T14:51:53.871" v="4171"/>
        <pc:sldMkLst>
          <pc:docMk/>
          <pc:sldMk cId="1520003625" sldId="259"/>
        </pc:sldMkLst>
        <pc:spChg chg="mod">
          <ac:chgData name="Amy" userId="c89ab7dd-7a3c-4aa2-81e8-df6b6157753c" providerId="ADAL" clId="{0F48B0FE-2081-473E-8E03-7EF98B965D65}" dt="2022-04-01T14:19:42.913" v="4155" actId="26606"/>
          <ac:spMkLst>
            <pc:docMk/>
            <pc:sldMk cId="1520003625" sldId="259"/>
            <ac:spMk id="2" creationId="{B3CDB84D-40BB-4576-BBCE-EED1BAC1E2E7}"/>
          </ac:spMkLst>
        </pc:spChg>
        <pc:spChg chg="add del mod">
          <ac:chgData name="Amy" userId="c89ab7dd-7a3c-4aa2-81e8-df6b6157753c" providerId="ADAL" clId="{0F48B0FE-2081-473E-8E03-7EF98B965D65}" dt="2022-04-01T14:19:42.913" v="4155" actId="26606"/>
          <ac:spMkLst>
            <pc:docMk/>
            <pc:sldMk cId="1520003625" sldId="259"/>
            <ac:spMk id="3" creationId="{3DCC2A05-4F89-4877-BDF9-1AEBA2C38E9D}"/>
          </ac:spMkLst>
        </pc:spChg>
        <pc:spChg chg="add del">
          <ac:chgData name="Amy" userId="c89ab7dd-7a3c-4aa2-81e8-df6b6157753c" providerId="ADAL" clId="{0F48B0FE-2081-473E-8E03-7EF98B965D65}" dt="2022-04-01T14:19:42.913" v="4155" actId="26606"/>
          <ac:spMkLst>
            <pc:docMk/>
            <pc:sldMk cId="1520003625" sldId="259"/>
            <ac:spMk id="8" creationId="{B219AE65-9B94-44EA-BEF3-EF4BFA169C81}"/>
          </ac:spMkLst>
        </pc:spChg>
        <pc:spChg chg="add del">
          <ac:chgData name="Amy" userId="c89ab7dd-7a3c-4aa2-81e8-df6b6157753c" providerId="ADAL" clId="{0F48B0FE-2081-473E-8E03-7EF98B965D65}" dt="2022-04-01T14:04:22.323" v="4053" actId="26606"/>
          <ac:spMkLst>
            <pc:docMk/>
            <pc:sldMk cId="1520003625" sldId="259"/>
            <ac:spMk id="9" creationId="{CA844043-2B05-4A69-98C6-CF0F269466C2}"/>
          </ac:spMkLst>
        </pc:spChg>
        <pc:spChg chg="add del">
          <ac:chgData name="Amy" userId="c89ab7dd-7a3c-4aa2-81e8-df6b6157753c" providerId="ADAL" clId="{0F48B0FE-2081-473E-8E03-7EF98B965D65}" dt="2022-04-01T14:19:42.913" v="4155" actId="26606"/>
          <ac:spMkLst>
            <pc:docMk/>
            <pc:sldMk cId="1520003625" sldId="259"/>
            <ac:spMk id="10" creationId="{F0C81A57-9CD5-461B-8FFE-4A8CB6CFBE01}"/>
          </ac:spMkLst>
        </pc:spChg>
        <pc:spChg chg="add del">
          <ac:chgData name="Amy" userId="c89ab7dd-7a3c-4aa2-81e8-df6b6157753c" providerId="ADAL" clId="{0F48B0FE-2081-473E-8E03-7EF98B965D65}" dt="2022-04-01T14:04:22.323" v="4053" actId="26606"/>
          <ac:spMkLst>
            <pc:docMk/>
            <pc:sldMk cId="1520003625" sldId="259"/>
            <ac:spMk id="11" creationId="{6C2AD7F1-D41F-4DC2-8C0D-28429DF70325}"/>
          </ac:spMkLst>
        </pc:spChg>
        <pc:spChg chg="add del">
          <ac:chgData name="Amy" userId="c89ab7dd-7a3c-4aa2-81e8-df6b6157753c" providerId="ADAL" clId="{0F48B0FE-2081-473E-8E03-7EF98B965D65}" dt="2022-04-01T14:04:22.323" v="4053" actId="26606"/>
          <ac:spMkLst>
            <pc:docMk/>
            <pc:sldMk cId="1520003625" sldId="259"/>
            <ac:spMk id="13" creationId="{5D1E228D-CA9E-41E4-87C8-21C841EAD552}"/>
          </ac:spMkLst>
        </pc:spChg>
        <pc:spChg chg="add del">
          <ac:chgData name="Amy" userId="c89ab7dd-7a3c-4aa2-81e8-df6b6157753c" providerId="ADAL" clId="{0F48B0FE-2081-473E-8E03-7EF98B965D65}" dt="2022-04-01T14:04:22.323" v="4053" actId="26606"/>
          <ac:spMkLst>
            <pc:docMk/>
            <pc:sldMk cId="1520003625" sldId="259"/>
            <ac:spMk id="15" creationId="{45F3D31F-26BB-46A1-A3D3-A758FF02AFE1}"/>
          </ac:spMkLst>
        </pc:spChg>
        <pc:spChg chg="add del">
          <ac:chgData name="Amy" userId="c89ab7dd-7a3c-4aa2-81e8-df6b6157753c" providerId="ADAL" clId="{0F48B0FE-2081-473E-8E03-7EF98B965D65}" dt="2022-04-01T14:04:22.323" v="4053" actId="26606"/>
          <ac:spMkLst>
            <pc:docMk/>
            <pc:sldMk cId="1520003625" sldId="259"/>
            <ac:spMk id="17" creationId="{45B15905-1588-4FAB-9558-04F1B218697C}"/>
          </ac:spMkLst>
        </pc:spChg>
        <pc:spChg chg="add del">
          <ac:chgData name="Amy" userId="c89ab7dd-7a3c-4aa2-81e8-df6b6157753c" providerId="ADAL" clId="{0F48B0FE-2081-473E-8E03-7EF98B965D65}" dt="2022-04-01T14:51:53.871" v="4171"/>
          <ac:spMkLst>
            <pc:docMk/>
            <pc:sldMk cId="1520003625" sldId="259"/>
            <ac:spMk id="18" creationId="{324E43EB-867C-4B35-9A5C-E435157C7297}"/>
          </ac:spMkLst>
        </pc:spChg>
        <pc:spChg chg="add del">
          <ac:chgData name="Amy" userId="c89ab7dd-7a3c-4aa2-81e8-df6b6157753c" providerId="ADAL" clId="{0F48B0FE-2081-473E-8E03-7EF98B965D65}" dt="2022-04-01T14:04:22.323" v="4053" actId="26606"/>
          <ac:spMkLst>
            <pc:docMk/>
            <pc:sldMk cId="1520003625" sldId="259"/>
            <ac:spMk id="19" creationId="{C72FA550-997B-4EFC-9E96-6937BDAE2C54}"/>
          </ac:spMkLst>
        </pc:spChg>
        <pc:spChg chg="add del">
          <ac:chgData name="Amy" userId="c89ab7dd-7a3c-4aa2-81e8-df6b6157753c" providerId="ADAL" clId="{0F48B0FE-2081-473E-8E03-7EF98B965D65}" dt="2022-04-01T14:51:53.871" v="4171"/>
          <ac:spMkLst>
            <pc:docMk/>
            <pc:sldMk cId="1520003625" sldId="259"/>
            <ac:spMk id="20" creationId="{A7C0F5DA-B59F-4F13-8BB8-FFD8F2C572BC}"/>
          </ac:spMkLst>
        </pc:spChg>
        <pc:spChg chg="add del">
          <ac:chgData name="Amy" userId="c89ab7dd-7a3c-4aa2-81e8-df6b6157753c" providerId="ADAL" clId="{0F48B0FE-2081-473E-8E03-7EF98B965D65}" dt="2022-04-01T14:04:22.323" v="4053" actId="26606"/>
          <ac:spMkLst>
            <pc:docMk/>
            <pc:sldMk cId="1520003625" sldId="259"/>
            <ac:spMk id="21" creationId="{A41FDE27-F763-46C3-B111-19C1535BF43C}"/>
          </ac:spMkLst>
        </pc:spChg>
        <pc:spChg chg="add del">
          <ac:chgData name="Amy" userId="c89ab7dd-7a3c-4aa2-81e8-df6b6157753c" providerId="ADAL" clId="{0F48B0FE-2081-473E-8E03-7EF98B965D65}" dt="2022-04-01T14:04:22.323" v="4053" actId="26606"/>
          <ac:spMkLst>
            <pc:docMk/>
            <pc:sldMk cId="1520003625" sldId="259"/>
            <ac:spMk id="23" creationId="{F417D79A-45EF-4C57-ABEB-04910F333ABB}"/>
          </ac:spMkLst>
        </pc:spChg>
        <pc:spChg chg="add del">
          <ac:chgData name="Amy" userId="c89ab7dd-7a3c-4aa2-81e8-df6b6157753c" providerId="ADAL" clId="{0F48B0FE-2081-473E-8E03-7EF98B965D65}" dt="2022-04-01T14:51:53.871" v="4171"/>
          <ac:spMkLst>
            <pc:docMk/>
            <pc:sldMk cId="1520003625" sldId="259"/>
            <ac:spMk id="25" creationId="{9CEA1DEC-CC9E-4776-9E08-048A15BFA6CA}"/>
          </ac:spMkLst>
        </pc:spChg>
        <pc:spChg chg="add del">
          <ac:chgData name="Amy" userId="c89ab7dd-7a3c-4aa2-81e8-df6b6157753c" providerId="ADAL" clId="{0F48B0FE-2081-473E-8E03-7EF98B965D65}" dt="2022-04-01T14:51:53.871" v="4171"/>
          <ac:spMkLst>
            <pc:docMk/>
            <pc:sldMk cId="1520003625" sldId="259"/>
            <ac:spMk id="27" creationId="{9CE399CF-F4B8-4832-A8CB-B93F6B1EF44B}"/>
          </ac:spMkLst>
        </pc:spChg>
        <pc:spChg chg="add del">
          <ac:chgData name="Amy" userId="c89ab7dd-7a3c-4aa2-81e8-df6b6157753c" providerId="ADAL" clId="{0F48B0FE-2081-473E-8E03-7EF98B965D65}" dt="2022-04-01T14:51:53.871" v="4171"/>
          <ac:spMkLst>
            <pc:docMk/>
            <pc:sldMk cId="1520003625" sldId="259"/>
            <ac:spMk id="29" creationId="{1F23E73A-FDC8-462C-83C1-3AA8961449CF}"/>
          </ac:spMkLst>
        </pc:spChg>
        <pc:grpChg chg="add del">
          <ac:chgData name="Amy" userId="c89ab7dd-7a3c-4aa2-81e8-df6b6157753c" providerId="ADAL" clId="{0F48B0FE-2081-473E-8E03-7EF98B965D65}" dt="2022-04-01T14:19:42.913" v="4155" actId="26606"/>
          <ac:grpSpMkLst>
            <pc:docMk/>
            <pc:sldMk cId="1520003625" sldId="259"/>
            <ac:grpSpMk id="12" creationId="{3086C462-37F4-494D-8292-CCB95221CC1A}"/>
          </ac:grpSpMkLst>
        </pc:grpChg>
        <pc:graphicFrameChg chg="add del">
          <ac:chgData name="Amy" userId="c89ab7dd-7a3c-4aa2-81e8-df6b6157753c" providerId="ADAL" clId="{0F48B0FE-2081-473E-8E03-7EF98B965D65}" dt="2022-04-01T14:04:22.323" v="4053" actId="26606"/>
          <ac:graphicFrameMkLst>
            <pc:docMk/>
            <pc:sldMk cId="1520003625" sldId="259"/>
            <ac:graphicFrameMk id="5" creationId="{B34D7955-F79E-50F9-E86E-10001D235633}"/>
          </ac:graphicFrameMkLst>
        </pc:graphicFrameChg>
        <pc:cxnChg chg="add del">
          <ac:chgData name="Amy" userId="c89ab7dd-7a3c-4aa2-81e8-df6b6157753c" providerId="ADAL" clId="{0F48B0FE-2081-473E-8E03-7EF98B965D65}" dt="2022-04-01T14:19:42.913" v="4155" actId="26606"/>
          <ac:cxnSpMkLst>
            <pc:docMk/>
            <pc:sldMk cId="1520003625" sldId="259"/>
            <ac:cxnSpMk id="16" creationId="{AD23B2CD-009B-425A-9616-1E1AD1D5AB46}"/>
          </ac:cxnSpMkLst>
        </pc:cxnChg>
      </pc:sldChg>
      <pc:sldChg chg="addSp delSp modSp new mod setBg modAnim delDesignElem">
        <pc:chgData name="Amy" userId="c89ab7dd-7a3c-4aa2-81e8-df6b6157753c" providerId="ADAL" clId="{0F48B0FE-2081-473E-8E03-7EF98B965D65}" dt="2022-04-03T19:26:36.908" v="5334" actId="20577"/>
        <pc:sldMkLst>
          <pc:docMk/>
          <pc:sldMk cId="690262630" sldId="260"/>
        </pc:sldMkLst>
        <pc:spChg chg="mod">
          <ac:chgData name="Amy" userId="c89ab7dd-7a3c-4aa2-81e8-df6b6157753c" providerId="ADAL" clId="{0F48B0FE-2081-473E-8E03-7EF98B965D65}" dt="2022-04-03T19:04:11.030" v="4694" actId="26606"/>
          <ac:spMkLst>
            <pc:docMk/>
            <pc:sldMk cId="690262630" sldId="260"/>
            <ac:spMk id="2" creationId="{E00095AA-22D9-4C2E-8A86-44A33503089D}"/>
          </ac:spMkLst>
        </pc:spChg>
        <pc:spChg chg="add del mod">
          <ac:chgData name="Amy" userId="c89ab7dd-7a3c-4aa2-81e8-df6b6157753c" providerId="ADAL" clId="{0F48B0FE-2081-473E-8E03-7EF98B965D65}" dt="2022-04-03T19:26:36.908" v="5334" actId="20577"/>
          <ac:spMkLst>
            <pc:docMk/>
            <pc:sldMk cId="690262630" sldId="260"/>
            <ac:spMk id="3" creationId="{DEF0EA94-257A-44FB-974C-EBEE7ABB2C84}"/>
          </ac:spMkLst>
        </pc:spChg>
        <pc:spChg chg="add del">
          <ac:chgData name="Amy" userId="c89ab7dd-7a3c-4aa2-81e8-df6b6157753c" providerId="ADAL" clId="{0F48B0FE-2081-473E-8E03-7EF98B965D65}" dt="2022-04-03T19:04:11.030" v="4694" actId="26606"/>
          <ac:spMkLst>
            <pc:docMk/>
            <pc:sldMk cId="690262630" sldId="260"/>
            <ac:spMk id="8" creationId="{B219AE65-9B94-44EA-BEF3-EF4BFA169C81}"/>
          </ac:spMkLst>
        </pc:spChg>
        <pc:spChg chg="add del">
          <ac:chgData name="Amy" userId="c89ab7dd-7a3c-4aa2-81e8-df6b6157753c" providerId="ADAL" clId="{0F48B0FE-2081-473E-8E03-7EF98B965D65}" dt="2022-04-01T14:04:20.990" v="4052" actId="26606"/>
          <ac:spMkLst>
            <pc:docMk/>
            <pc:sldMk cId="690262630" sldId="260"/>
            <ac:spMk id="9" creationId="{CA844043-2B05-4A69-98C6-CF0F269466C2}"/>
          </ac:spMkLst>
        </pc:spChg>
        <pc:spChg chg="add del">
          <ac:chgData name="Amy" userId="c89ab7dd-7a3c-4aa2-81e8-df6b6157753c" providerId="ADAL" clId="{0F48B0FE-2081-473E-8E03-7EF98B965D65}" dt="2022-04-03T19:04:11.030" v="4694" actId="26606"/>
          <ac:spMkLst>
            <pc:docMk/>
            <pc:sldMk cId="690262630" sldId="260"/>
            <ac:spMk id="10" creationId="{F0C81A57-9CD5-461B-8FFE-4A8CB6CFBE01}"/>
          </ac:spMkLst>
        </pc:spChg>
        <pc:spChg chg="add del">
          <ac:chgData name="Amy" userId="c89ab7dd-7a3c-4aa2-81e8-df6b6157753c" providerId="ADAL" clId="{0F48B0FE-2081-473E-8E03-7EF98B965D65}" dt="2022-04-01T14:04:20.990" v="4052" actId="26606"/>
          <ac:spMkLst>
            <pc:docMk/>
            <pc:sldMk cId="690262630" sldId="260"/>
            <ac:spMk id="11" creationId="{6C2AD7F1-D41F-4DC2-8C0D-28429DF70325}"/>
          </ac:spMkLst>
        </pc:spChg>
        <pc:spChg chg="add del">
          <ac:chgData name="Amy" userId="c89ab7dd-7a3c-4aa2-81e8-df6b6157753c" providerId="ADAL" clId="{0F48B0FE-2081-473E-8E03-7EF98B965D65}" dt="2022-04-01T14:04:20.990" v="4052" actId="26606"/>
          <ac:spMkLst>
            <pc:docMk/>
            <pc:sldMk cId="690262630" sldId="260"/>
            <ac:spMk id="13" creationId="{5D1E228D-CA9E-41E4-87C8-21C841EAD552}"/>
          </ac:spMkLst>
        </pc:spChg>
        <pc:spChg chg="add del">
          <ac:chgData name="Amy" userId="c89ab7dd-7a3c-4aa2-81e8-df6b6157753c" providerId="ADAL" clId="{0F48B0FE-2081-473E-8E03-7EF98B965D65}" dt="2022-04-01T14:04:20.990" v="4052" actId="26606"/>
          <ac:spMkLst>
            <pc:docMk/>
            <pc:sldMk cId="690262630" sldId="260"/>
            <ac:spMk id="15" creationId="{45F3D31F-26BB-46A1-A3D3-A758FF02AFE1}"/>
          </ac:spMkLst>
        </pc:spChg>
        <pc:spChg chg="add del">
          <ac:chgData name="Amy" userId="c89ab7dd-7a3c-4aa2-81e8-df6b6157753c" providerId="ADAL" clId="{0F48B0FE-2081-473E-8E03-7EF98B965D65}" dt="2022-04-01T14:04:20.990" v="4052" actId="26606"/>
          <ac:spMkLst>
            <pc:docMk/>
            <pc:sldMk cId="690262630" sldId="260"/>
            <ac:spMk id="17" creationId="{45B15905-1588-4FAB-9558-04F1B218697C}"/>
          </ac:spMkLst>
        </pc:spChg>
        <pc:spChg chg="add">
          <ac:chgData name="Amy" userId="c89ab7dd-7a3c-4aa2-81e8-df6b6157753c" providerId="ADAL" clId="{0F48B0FE-2081-473E-8E03-7EF98B965D65}" dt="2022-04-03T19:04:11.030" v="4694" actId="26606"/>
          <ac:spMkLst>
            <pc:docMk/>
            <pc:sldMk cId="690262630" sldId="260"/>
            <ac:spMk id="18" creationId="{324E43EB-867C-4B35-9A5C-E435157C7297}"/>
          </ac:spMkLst>
        </pc:spChg>
        <pc:spChg chg="add del">
          <ac:chgData name="Amy" userId="c89ab7dd-7a3c-4aa2-81e8-df6b6157753c" providerId="ADAL" clId="{0F48B0FE-2081-473E-8E03-7EF98B965D65}" dt="2022-04-01T14:04:20.990" v="4052" actId="26606"/>
          <ac:spMkLst>
            <pc:docMk/>
            <pc:sldMk cId="690262630" sldId="260"/>
            <ac:spMk id="19" creationId="{C72FA550-997B-4EFC-9E96-6937BDAE2C54}"/>
          </ac:spMkLst>
        </pc:spChg>
        <pc:spChg chg="add">
          <ac:chgData name="Amy" userId="c89ab7dd-7a3c-4aa2-81e8-df6b6157753c" providerId="ADAL" clId="{0F48B0FE-2081-473E-8E03-7EF98B965D65}" dt="2022-04-03T19:04:11.030" v="4694" actId="26606"/>
          <ac:spMkLst>
            <pc:docMk/>
            <pc:sldMk cId="690262630" sldId="260"/>
            <ac:spMk id="20" creationId="{A7C0F5DA-B59F-4F13-8BB8-FFD8F2C572BC}"/>
          </ac:spMkLst>
        </pc:spChg>
        <pc:spChg chg="add del">
          <ac:chgData name="Amy" userId="c89ab7dd-7a3c-4aa2-81e8-df6b6157753c" providerId="ADAL" clId="{0F48B0FE-2081-473E-8E03-7EF98B965D65}" dt="2022-04-01T14:04:20.990" v="4052" actId="26606"/>
          <ac:spMkLst>
            <pc:docMk/>
            <pc:sldMk cId="690262630" sldId="260"/>
            <ac:spMk id="21" creationId="{A41FDE27-F763-46C3-B111-19C1535BF43C}"/>
          </ac:spMkLst>
        </pc:spChg>
        <pc:spChg chg="add del">
          <ac:chgData name="Amy" userId="c89ab7dd-7a3c-4aa2-81e8-df6b6157753c" providerId="ADAL" clId="{0F48B0FE-2081-473E-8E03-7EF98B965D65}" dt="2022-04-01T14:04:20.990" v="4052" actId="26606"/>
          <ac:spMkLst>
            <pc:docMk/>
            <pc:sldMk cId="690262630" sldId="260"/>
            <ac:spMk id="23" creationId="{F417D79A-45EF-4C57-ABEB-04910F333ABB}"/>
          </ac:spMkLst>
        </pc:spChg>
        <pc:spChg chg="add">
          <ac:chgData name="Amy" userId="c89ab7dd-7a3c-4aa2-81e8-df6b6157753c" providerId="ADAL" clId="{0F48B0FE-2081-473E-8E03-7EF98B965D65}" dt="2022-04-03T19:04:11.030" v="4694" actId="26606"/>
          <ac:spMkLst>
            <pc:docMk/>
            <pc:sldMk cId="690262630" sldId="260"/>
            <ac:spMk id="25" creationId="{9CEA1DEC-CC9E-4776-9E08-048A15BFA6CA}"/>
          </ac:spMkLst>
        </pc:spChg>
        <pc:spChg chg="add">
          <ac:chgData name="Amy" userId="c89ab7dd-7a3c-4aa2-81e8-df6b6157753c" providerId="ADAL" clId="{0F48B0FE-2081-473E-8E03-7EF98B965D65}" dt="2022-04-03T19:04:11.030" v="4694" actId="26606"/>
          <ac:spMkLst>
            <pc:docMk/>
            <pc:sldMk cId="690262630" sldId="260"/>
            <ac:spMk id="27" creationId="{9CE399CF-F4B8-4832-A8CB-B93F6B1EF44B}"/>
          </ac:spMkLst>
        </pc:spChg>
        <pc:spChg chg="add">
          <ac:chgData name="Amy" userId="c89ab7dd-7a3c-4aa2-81e8-df6b6157753c" providerId="ADAL" clId="{0F48B0FE-2081-473E-8E03-7EF98B965D65}" dt="2022-04-03T19:04:11.030" v="4694" actId="26606"/>
          <ac:spMkLst>
            <pc:docMk/>
            <pc:sldMk cId="690262630" sldId="260"/>
            <ac:spMk id="29" creationId="{1F23E73A-FDC8-462C-83C1-3AA8961449CF}"/>
          </ac:spMkLst>
        </pc:spChg>
        <pc:grpChg chg="add del">
          <ac:chgData name="Amy" userId="c89ab7dd-7a3c-4aa2-81e8-df6b6157753c" providerId="ADAL" clId="{0F48B0FE-2081-473E-8E03-7EF98B965D65}" dt="2022-04-03T19:04:11.030" v="4694" actId="26606"/>
          <ac:grpSpMkLst>
            <pc:docMk/>
            <pc:sldMk cId="690262630" sldId="260"/>
            <ac:grpSpMk id="12" creationId="{3086C462-37F4-494D-8292-CCB95221CC1A}"/>
          </ac:grpSpMkLst>
        </pc:grpChg>
        <pc:graphicFrameChg chg="add del">
          <ac:chgData name="Amy" userId="c89ab7dd-7a3c-4aa2-81e8-df6b6157753c" providerId="ADAL" clId="{0F48B0FE-2081-473E-8E03-7EF98B965D65}" dt="2022-04-01T14:04:20.990" v="4052" actId="26606"/>
          <ac:graphicFrameMkLst>
            <pc:docMk/>
            <pc:sldMk cId="690262630" sldId="260"/>
            <ac:graphicFrameMk id="5" creationId="{D069BBEB-661E-0E39-AD50-A10C60DACD61}"/>
          </ac:graphicFrameMkLst>
        </pc:graphicFrameChg>
        <pc:cxnChg chg="add del">
          <ac:chgData name="Amy" userId="c89ab7dd-7a3c-4aa2-81e8-df6b6157753c" providerId="ADAL" clId="{0F48B0FE-2081-473E-8E03-7EF98B965D65}" dt="2022-04-03T19:04:11.030" v="4694" actId="26606"/>
          <ac:cxnSpMkLst>
            <pc:docMk/>
            <pc:sldMk cId="690262630" sldId="260"/>
            <ac:cxnSpMk id="16" creationId="{AD23B2CD-009B-425A-9616-1E1AD1D5AB46}"/>
          </ac:cxnSpMkLst>
        </pc:cxnChg>
      </pc:sldChg>
      <pc:sldChg chg="addSp delSp modSp new mod ord setBg modAnim delDesignElem">
        <pc:chgData name="Amy" userId="c89ab7dd-7a3c-4aa2-81e8-df6b6157753c" providerId="ADAL" clId="{0F48B0FE-2081-473E-8E03-7EF98B965D65}" dt="2022-04-03T19:04:13.529" v="4695" actId="26606"/>
        <pc:sldMkLst>
          <pc:docMk/>
          <pc:sldMk cId="1981171374" sldId="261"/>
        </pc:sldMkLst>
        <pc:spChg chg="mod">
          <ac:chgData name="Amy" userId="c89ab7dd-7a3c-4aa2-81e8-df6b6157753c" providerId="ADAL" clId="{0F48B0FE-2081-473E-8E03-7EF98B965D65}" dt="2022-04-03T19:04:13.529" v="4695" actId="26606"/>
          <ac:spMkLst>
            <pc:docMk/>
            <pc:sldMk cId="1981171374" sldId="261"/>
            <ac:spMk id="2" creationId="{A433E271-402C-445F-8AE6-671F73A152F2}"/>
          </ac:spMkLst>
        </pc:spChg>
        <pc:spChg chg="mod">
          <ac:chgData name="Amy" userId="c89ab7dd-7a3c-4aa2-81e8-df6b6157753c" providerId="ADAL" clId="{0F48B0FE-2081-473E-8E03-7EF98B965D65}" dt="2022-04-03T19:04:13.529" v="4695" actId="26606"/>
          <ac:spMkLst>
            <pc:docMk/>
            <pc:sldMk cId="1981171374" sldId="261"/>
            <ac:spMk id="3" creationId="{5E4B39CF-7536-45EE-BD2D-84C889DAF6D1}"/>
          </ac:spMkLst>
        </pc:spChg>
        <pc:spChg chg="add del">
          <ac:chgData name="Amy" userId="c89ab7dd-7a3c-4aa2-81e8-df6b6157753c" providerId="ADAL" clId="{0F48B0FE-2081-473E-8E03-7EF98B965D65}" dt="2022-04-03T19:04:13.529" v="4695" actId="26606"/>
          <ac:spMkLst>
            <pc:docMk/>
            <pc:sldMk cId="1981171374" sldId="261"/>
            <ac:spMk id="8" creationId="{B219AE65-9B94-44EA-BEF3-EF4BFA169C81}"/>
          </ac:spMkLst>
        </pc:spChg>
        <pc:spChg chg="add del">
          <ac:chgData name="Amy" userId="c89ab7dd-7a3c-4aa2-81e8-df6b6157753c" providerId="ADAL" clId="{0F48B0FE-2081-473E-8E03-7EF98B965D65}" dt="2022-04-03T19:04:13.529" v="4695" actId="26606"/>
          <ac:spMkLst>
            <pc:docMk/>
            <pc:sldMk cId="1981171374" sldId="261"/>
            <ac:spMk id="10" creationId="{F0C81A57-9CD5-461B-8FFE-4A8CB6CFBE01}"/>
          </ac:spMkLst>
        </pc:spChg>
        <pc:spChg chg="add">
          <ac:chgData name="Amy" userId="c89ab7dd-7a3c-4aa2-81e8-df6b6157753c" providerId="ADAL" clId="{0F48B0FE-2081-473E-8E03-7EF98B965D65}" dt="2022-04-03T19:04:13.529" v="4695" actId="26606"/>
          <ac:spMkLst>
            <pc:docMk/>
            <pc:sldMk cId="1981171374" sldId="261"/>
            <ac:spMk id="21" creationId="{324E43EB-867C-4B35-9A5C-E435157C7297}"/>
          </ac:spMkLst>
        </pc:spChg>
        <pc:spChg chg="add">
          <ac:chgData name="Amy" userId="c89ab7dd-7a3c-4aa2-81e8-df6b6157753c" providerId="ADAL" clId="{0F48B0FE-2081-473E-8E03-7EF98B965D65}" dt="2022-04-03T19:04:13.529" v="4695" actId="26606"/>
          <ac:spMkLst>
            <pc:docMk/>
            <pc:sldMk cId="1981171374" sldId="261"/>
            <ac:spMk id="23" creationId="{A7C0F5DA-B59F-4F13-8BB8-FFD8F2C572BC}"/>
          </ac:spMkLst>
        </pc:spChg>
        <pc:spChg chg="add">
          <ac:chgData name="Amy" userId="c89ab7dd-7a3c-4aa2-81e8-df6b6157753c" providerId="ADAL" clId="{0F48B0FE-2081-473E-8E03-7EF98B965D65}" dt="2022-04-03T19:04:13.529" v="4695" actId="26606"/>
          <ac:spMkLst>
            <pc:docMk/>
            <pc:sldMk cId="1981171374" sldId="261"/>
            <ac:spMk id="25" creationId="{9CEA1DEC-CC9E-4776-9E08-048A15BFA6CA}"/>
          </ac:spMkLst>
        </pc:spChg>
        <pc:spChg chg="add">
          <ac:chgData name="Amy" userId="c89ab7dd-7a3c-4aa2-81e8-df6b6157753c" providerId="ADAL" clId="{0F48B0FE-2081-473E-8E03-7EF98B965D65}" dt="2022-04-03T19:04:13.529" v="4695" actId="26606"/>
          <ac:spMkLst>
            <pc:docMk/>
            <pc:sldMk cId="1981171374" sldId="261"/>
            <ac:spMk id="27" creationId="{9CE399CF-F4B8-4832-A8CB-B93F6B1EF44B}"/>
          </ac:spMkLst>
        </pc:spChg>
        <pc:spChg chg="add">
          <ac:chgData name="Amy" userId="c89ab7dd-7a3c-4aa2-81e8-df6b6157753c" providerId="ADAL" clId="{0F48B0FE-2081-473E-8E03-7EF98B965D65}" dt="2022-04-03T19:04:13.529" v="4695" actId="26606"/>
          <ac:spMkLst>
            <pc:docMk/>
            <pc:sldMk cId="1981171374" sldId="261"/>
            <ac:spMk id="29" creationId="{1F23E73A-FDC8-462C-83C1-3AA8961449CF}"/>
          </ac:spMkLst>
        </pc:spChg>
        <pc:grpChg chg="add del">
          <ac:chgData name="Amy" userId="c89ab7dd-7a3c-4aa2-81e8-df6b6157753c" providerId="ADAL" clId="{0F48B0FE-2081-473E-8E03-7EF98B965D65}" dt="2022-04-03T19:04:13.529" v="4695" actId="26606"/>
          <ac:grpSpMkLst>
            <pc:docMk/>
            <pc:sldMk cId="1981171374" sldId="261"/>
            <ac:grpSpMk id="12" creationId="{3086C462-37F4-494D-8292-CCB95221CC1A}"/>
          </ac:grpSpMkLst>
        </pc:grpChg>
        <pc:cxnChg chg="add del">
          <ac:chgData name="Amy" userId="c89ab7dd-7a3c-4aa2-81e8-df6b6157753c" providerId="ADAL" clId="{0F48B0FE-2081-473E-8E03-7EF98B965D65}" dt="2022-04-03T19:04:13.529" v="4695" actId="26606"/>
          <ac:cxnSpMkLst>
            <pc:docMk/>
            <pc:sldMk cId="1981171374" sldId="261"/>
            <ac:cxnSpMk id="16" creationId="{AD23B2CD-009B-425A-9616-1E1AD1D5AB46}"/>
          </ac:cxnSpMkLst>
        </pc:cxnChg>
      </pc:sldChg>
      <pc:sldChg chg="addSp delSp modSp new mod setBg modAnim delDesignElem">
        <pc:chgData name="Amy" userId="c89ab7dd-7a3c-4aa2-81e8-df6b6157753c" providerId="ADAL" clId="{0F48B0FE-2081-473E-8E03-7EF98B965D65}" dt="2022-04-03T19:04:06.528" v="4693" actId="26606"/>
        <pc:sldMkLst>
          <pc:docMk/>
          <pc:sldMk cId="444718785" sldId="262"/>
        </pc:sldMkLst>
        <pc:spChg chg="mod">
          <ac:chgData name="Amy" userId="c89ab7dd-7a3c-4aa2-81e8-df6b6157753c" providerId="ADAL" clId="{0F48B0FE-2081-473E-8E03-7EF98B965D65}" dt="2022-04-03T19:04:06.528" v="4693" actId="26606"/>
          <ac:spMkLst>
            <pc:docMk/>
            <pc:sldMk cId="444718785" sldId="262"/>
            <ac:spMk id="2" creationId="{2165DA18-90B3-4FC0-BE9A-394130191A1C}"/>
          </ac:spMkLst>
        </pc:spChg>
        <pc:spChg chg="mod">
          <ac:chgData name="Amy" userId="c89ab7dd-7a3c-4aa2-81e8-df6b6157753c" providerId="ADAL" clId="{0F48B0FE-2081-473E-8E03-7EF98B965D65}" dt="2022-04-03T19:04:06.528" v="4693" actId="26606"/>
          <ac:spMkLst>
            <pc:docMk/>
            <pc:sldMk cId="444718785" sldId="262"/>
            <ac:spMk id="3" creationId="{C0C92D73-30B3-4ED7-B689-34CE2798B26C}"/>
          </ac:spMkLst>
        </pc:spChg>
        <pc:spChg chg="add del">
          <ac:chgData name="Amy" userId="c89ab7dd-7a3c-4aa2-81e8-df6b6157753c" providerId="ADAL" clId="{0F48B0FE-2081-473E-8E03-7EF98B965D65}" dt="2022-04-03T19:04:06.528" v="4693" actId="26606"/>
          <ac:spMkLst>
            <pc:docMk/>
            <pc:sldMk cId="444718785" sldId="262"/>
            <ac:spMk id="8" creationId="{B219AE65-9B94-44EA-BEF3-EF4BFA169C81}"/>
          </ac:spMkLst>
        </pc:spChg>
        <pc:spChg chg="add del">
          <ac:chgData name="Amy" userId="c89ab7dd-7a3c-4aa2-81e8-df6b6157753c" providerId="ADAL" clId="{0F48B0FE-2081-473E-8E03-7EF98B965D65}" dt="2022-04-03T19:04:06.528" v="4693" actId="26606"/>
          <ac:spMkLst>
            <pc:docMk/>
            <pc:sldMk cId="444718785" sldId="262"/>
            <ac:spMk id="10" creationId="{F0C81A57-9CD5-461B-8FFE-4A8CB6CFBE01}"/>
          </ac:spMkLst>
        </pc:spChg>
        <pc:spChg chg="add">
          <ac:chgData name="Amy" userId="c89ab7dd-7a3c-4aa2-81e8-df6b6157753c" providerId="ADAL" clId="{0F48B0FE-2081-473E-8E03-7EF98B965D65}" dt="2022-04-03T19:04:06.528" v="4693" actId="26606"/>
          <ac:spMkLst>
            <pc:docMk/>
            <pc:sldMk cId="444718785" sldId="262"/>
            <ac:spMk id="21" creationId="{324E43EB-867C-4B35-9A5C-E435157C7297}"/>
          </ac:spMkLst>
        </pc:spChg>
        <pc:spChg chg="add">
          <ac:chgData name="Amy" userId="c89ab7dd-7a3c-4aa2-81e8-df6b6157753c" providerId="ADAL" clId="{0F48B0FE-2081-473E-8E03-7EF98B965D65}" dt="2022-04-03T19:04:06.528" v="4693" actId="26606"/>
          <ac:spMkLst>
            <pc:docMk/>
            <pc:sldMk cId="444718785" sldId="262"/>
            <ac:spMk id="23" creationId="{A7C0F5DA-B59F-4F13-8BB8-FFD8F2C572BC}"/>
          </ac:spMkLst>
        </pc:spChg>
        <pc:spChg chg="add">
          <ac:chgData name="Amy" userId="c89ab7dd-7a3c-4aa2-81e8-df6b6157753c" providerId="ADAL" clId="{0F48B0FE-2081-473E-8E03-7EF98B965D65}" dt="2022-04-03T19:04:06.528" v="4693" actId="26606"/>
          <ac:spMkLst>
            <pc:docMk/>
            <pc:sldMk cId="444718785" sldId="262"/>
            <ac:spMk id="25" creationId="{9CEA1DEC-CC9E-4776-9E08-048A15BFA6CA}"/>
          </ac:spMkLst>
        </pc:spChg>
        <pc:spChg chg="add">
          <ac:chgData name="Amy" userId="c89ab7dd-7a3c-4aa2-81e8-df6b6157753c" providerId="ADAL" clId="{0F48B0FE-2081-473E-8E03-7EF98B965D65}" dt="2022-04-03T19:04:06.528" v="4693" actId="26606"/>
          <ac:spMkLst>
            <pc:docMk/>
            <pc:sldMk cId="444718785" sldId="262"/>
            <ac:spMk id="27" creationId="{9CE399CF-F4B8-4832-A8CB-B93F6B1EF44B}"/>
          </ac:spMkLst>
        </pc:spChg>
        <pc:spChg chg="add">
          <ac:chgData name="Amy" userId="c89ab7dd-7a3c-4aa2-81e8-df6b6157753c" providerId="ADAL" clId="{0F48B0FE-2081-473E-8E03-7EF98B965D65}" dt="2022-04-03T19:04:06.528" v="4693" actId="26606"/>
          <ac:spMkLst>
            <pc:docMk/>
            <pc:sldMk cId="444718785" sldId="262"/>
            <ac:spMk id="29" creationId="{1F23E73A-FDC8-462C-83C1-3AA8961449CF}"/>
          </ac:spMkLst>
        </pc:spChg>
        <pc:grpChg chg="add del">
          <ac:chgData name="Amy" userId="c89ab7dd-7a3c-4aa2-81e8-df6b6157753c" providerId="ADAL" clId="{0F48B0FE-2081-473E-8E03-7EF98B965D65}" dt="2022-04-03T19:04:06.528" v="4693" actId="26606"/>
          <ac:grpSpMkLst>
            <pc:docMk/>
            <pc:sldMk cId="444718785" sldId="262"/>
            <ac:grpSpMk id="12" creationId="{3086C462-37F4-494D-8292-CCB95221CC1A}"/>
          </ac:grpSpMkLst>
        </pc:grpChg>
        <pc:cxnChg chg="add del">
          <ac:chgData name="Amy" userId="c89ab7dd-7a3c-4aa2-81e8-df6b6157753c" providerId="ADAL" clId="{0F48B0FE-2081-473E-8E03-7EF98B965D65}" dt="2022-04-03T19:04:06.528" v="4693" actId="26606"/>
          <ac:cxnSpMkLst>
            <pc:docMk/>
            <pc:sldMk cId="444718785" sldId="262"/>
            <ac:cxnSpMk id="16" creationId="{AD23B2CD-009B-425A-9616-1E1AD1D5AB46}"/>
          </ac:cxnSpMkLst>
        </pc:cxnChg>
      </pc:sldChg>
      <pc:sldChg chg="addSp delSp modSp new mod setBg modAnim delDesignElem">
        <pc:chgData name="Amy" userId="c89ab7dd-7a3c-4aa2-81e8-df6b6157753c" providerId="ADAL" clId="{0F48B0FE-2081-473E-8E03-7EF98B965D65}" dt="2022-04-03T19:04:03.307" v="4692" actId="26606"/>
        <pc:sldMkLst>
          <pc:docMk/>
          <pc:sldMk cId="1157778187" sldId="263"/>
        </pc:sldMkLst>
        <pc:spChg chg="mod">
          <ac:chgData name="Amy" userId="c89ab7dd-7a3c-4aa2-81e8-df6b6157753c" providerId="ADAL" clId="{0F48B0FE-2081-473E-8E03-7EF98B965D65}" dt="2022-04-03T19:04:03.307" v="4692" actId="26606"/>
          <ac:spMkLst>
            <pc:docMk/>
            <pc:sldMk cId="1157778187" sldId="263"/>
            <ac:spMk id="2" creationId="{B1AEFBCE-7D99-40AD-9EA4-938E65ACFA6C}"/>
          </ac:spMkLst>
        </pc:spChg>
        <pc:spChg chg="mod">
          <ac:chgData name="Amy" userId="c89ab7dd-7a3c-4aa2-81e8-df6b6157753c" providerId="ADAL" clId="{0F48B0FE-2081-473E-8E03-7EF98B965D65}" dt="2022-04-03T19:04:03.307" v="4692" actId="26606"/>
          <ac:spMkLst>
            <pc:docMk/>
            <pc:sldMk cId="1157778187" sldId="263"/>
            <ac:spMk id="3" creationId="{DD602652-8D75-45B1-9C36-913C49E830F2}"/>
          </ac:spMkLst>
        </pc:spChg>
        <pc:spChg chg="add del">
          <ac:chgData name="Amy" userId="c89ab7dd-7a3c-4aa2-81e8-df6b6157753c" providerId="ADAL" clId="{0F48B0FE-2081-473E-8E03-7EF98B965D65}" dt="2022-04-03T19:04:03.307" v="4692" actId="26606"/>
          <ac:spMkLst>
            <pc:docMk/>
            <pc:sldMk cId="1157778187" sldId="263"/>
            <ac:spMk id="8" creationId="{B219AE65-9B94-44EA-BEF3-EF4BFA169C81}"/>
          </ac:spMkLst>
        </pc:spChg>
        <pc:spChg chg="add del">
          <ac:chgData name="Amy" userId="c89ab7dd-7a3c-4aa2-81e8-df6b6157753c" providerId="ADAL" clId="{0F48B0FE-2081-473E-8E03-7EF98B965D65}" dt="2022-04-03T19:04:03.307" v="4692" actId="26606"/>
          <ac:spMkLst>
            <pc:docMk/>
            <pc:sldMk cId="1157778187" sldId="263"/>
            <ac:spMk id="10" creationId="{F0C81A57-9CD5-461B-8FFE-4A8CB6CFBE01}"/>
          </ac:spMkLst>
        </pc:spChg>
        <pc:spChg chg="add">
          <ac:chgData name="Amy" userId="c89ab7dd-7a3c-4aa2-81e8-df6b6157753c" providerId="ADAL" clId="{0F48B0FE-2081-473E-8E03-7EF98B965D65}" dt="2022-04-03T19:04:03.307" v="4692" actId="26606"/>
          <ac:spMkLst>
            <pc:docMk/>
            <pc:sldMk cId="1157778187" sldId="263"/>
            <ac:spMk id="21" creationId="{324E43EB-867C-4B35-9A5C-E435157C7297}"/>
          </ac:spMkLst>
        </pc:spChg>
        <pc:spChg chg="add">
          <ac:chgData name="Amy" userId="c89ab7dd-7a3c-4aa2-81e8-df6b6157753c" providerId="ADAL" clId="{0F48B0FE-2081-473E-8E03-7EF98B965D65}" dt="2022-04-03T19:04:03.307" v="4692" actId="26606"/>
          <ac:spMkLst>
            <pc:docMk/>
            <pc:sldMk cId="1157778187" sldId="263"/>
            <ac:spMk id="23" creationId="{A7C0F5DA-B59F-4F13-8BB8-FFD8F2C572BC}"/>
          </ac:spMkLst>
        </pc:spChg>
        <pc:spChg chg="add">
          <ac:chgData name="Amy" userId="c89ab7dd-7a3c-4aa2-81e8-df6b6157753c" providerId="ADAL" clId="{0F48B0FE-2081-473E-8E03-7EF98B965D65}" dt="2022-04-03T19:04:03.307" v="4692" actId="26606"/>
          <ac:spMkLst>
            <pc:docMk/>
            <pc:sldMk cId="1157778187" sldId="263"/>
            <ac:spMk id="25" creationId="{9CEA1DEC-CC9E-4776-9E08-048A15BFA6CA}"/>
          </ac:spMkLst>
        </pc:spChg>
        <pc:spChg chg="add">
          <ac:chgData name="Amy" userId="c89ab7dd-7a3c-4aa2-81e8-df6b6157753c" providerId="ADAL" clId="{0F48B0FE-2081-473E-8E03-7EF98B965D65}" dt="2022-04-03T19:04:03.307" v="4692" actId="26606"/>
          <ac:spMkLst>
            <pc:docMk/>
            <pc:sldMk cId="1157778187" sldId="263"/>
            <ac:spMk id="27" creationId="{9CE399CF-F4B8-4832-A8CB-B93F6B1EF44B}"/>
          </ac:spMkLst>
        </pc:spChg>
        <pc:spChg chg="add">
          <ac:chgData name="Amy" userId="c89ab7dd-7a3c-4aa2-81e8-df6b6157753c" providerId="ADAL" clId="{0F48B0FE-2081-473E-8E03-7EF98B965D65}" dt="2022-04-03T19:04:03.307" v="4692" actId="26606"/>
          <ac:spMkLst>
            <pc:docMk/>
            <pc:sldMk cId="1157778187" sldId="263"/>
            <ac:spMk id="29" creationId="{1F23E73A-FDC8-462C-83C1-3AA8961449CF}"/>
          </ac:spMkLst>
        </pc:spChg>
        <pc:grpChg chg="add del">
          <ac:chgData name="Amy" userId="c89ab7dd-7a3c-4aa2-81e8-df6b6157753c" providerId="ADAL" clId="{0F48B0FE-2081-473E-8E03-7EF98B965D65}" dt="2022-04-03T19:04:03.307" v="4692" actId="26606"/>
          <ac:grpSpMkLst>
            <pc:docMk/>
            <pc:sldMk cId="1157778187" sldId="263"/>
            <ac:grpSpMk id="12" creationId="{3086C462-37F4-494D-8292-CCB95221CC1A}"/>
          </ac:grpSpMkLst>
        </pc:grpChg>
        <pc:cxnChg chg="add del">
          <ac:chgData name="Amy" userId="c89ab7dd-7a3c-4aa2-81e8-df6b6157753c" providerId="ADAL" clId="{0F48B0FE-2081-473E-8E03-7EF98B965D65}" dt="2022-04-03T19:04:03.307" v="4692" actId="26606"/>
          <ac:cxnSpMkLst>
            <pc:docMk/>
            <pc:sldMk cId="1157778187" sldId="263"/>
            <ac:cxnSpMk id="16" creationId="{AD23B2CD-009B-425A-9616-1E1AD1D5AB46}"/>
          </ac:cxnSpMkLst>
        </pc:cxnChg>
      </pc:sldChg>
      <pc:sldChg chg="modSp new del mod">
        <pc:chgData name="Amy" userId="c89ab7dd-7a3c-4aa2-81e8-df6b6157753c" providerId="ADAL" clId="{0F48B0FE-2081-473E-8E03-7EF98B965D65}" dt="2022-03-26T14:51:25.807" v="1259" actId="2696"/>
        <pc:sldMkLst>
          <pc:docMk/>
          <pc:sldMk cId="1270224686" sldId="263"/>
        </pc:sldMkLst>
        <pc:spChg chg="mod">
          <ac:chgData name="Amy" userId="c89ab7dd-7a3c-4aa2-81e8-df6b6157753c" providerId="ADAL" clId="{0F48B0FE-2081-473E-8E03-7EF98B965D65}" dt="2022-03-26T14:48:57.080" v="1258" actId="20577"/>
          <ac:spMkLst>
            <pc:docMk/>
            <pc:sldMk cId="1270224686" sldId="263"/>
            <ac:spMk id="2" creationId="{0C558A6B-C650-4B4A-B4B8-5C562D874F32}"/>
          </ac:spMkLst>
        </pc:spChg>
      </pc:sldChg>
      <pc:sldChg chg="addSp delSp modSp new mod setBg modAnim delDesignElem">
        <pc:chgData name="Amy" userId="c89ab7dd-7a3c-4aa2-81e8-df6b6157753c" providerId="ADAL" clId="{0F48B0FE-2081-473E-8E03-7EF98B965D65}" dt="2022-04-03T19:03:59.730" v="4691" actId="26606"/>
        <pc:sldMkLst>
          <pc:docMk/>
          <pc:sldMk cId="896229445" sldId="264"/>
        </pc:sldMkLst>
        <pc:spChg chg="mod">
          <ac:chgData name="Amy" userId="c89ab7dd-7a3c-4aa2-81e8-df6b6157753c" providerId="ADAL" clId="{0F48B0FE-2081-473E-8E03-7EF98B965D65}" dt="2022-04-03T19:03:59.730" v="4691" actId="26606"/>
          <ac:spMkLst>
            <pc:docMk/>
            <pc:sldMk cId="896229445" sldId="264"/>
            <ac:spMk id="2" creationId="{A04F6B7C-2A26-440F-AD42-E86A35478EC0}"/>
          </ac:spMkLst>
        </pc:spChg>
        <pc:spChg chg="mod">
          <ac:chgData name="Amy" userId="c89ab7dd-7a3c-4aa2-81e8-df6b6157753c" providerId="ADAL" clId="{0F48B0FE-2081-473E-8E03-7EF98B965D65}" dt="2022-04-03T19:03:59.730" v="4691" actId="26606"/>
          <ac:spMkLst>
            <pc:docMk/>
            <pc:sldMk cId="896229445" sldId="264"/>
            <ac:spMk id="3" creationId="{F2713D1B-837F-46D9-98AA-67C8D4BD1909}"/>
          </ac:spMkLst>
        </pc:spChg>
        <pc:spChg chg="add del">
          <ac:chgData name="Amy" userId="c89ab7dd-7a3c-4aa2-81e8-df6b6157753c" providerId="ADAL" clId="{0F48B0FE-2081-473E-8E03-7EF98B965D65}" dt="2022-04-03T19:03:59.730" v="4691" actId="26606"/>
          <ac:spMkLst>
            <pc:docMk/>
            <pc:sldMk cId="896229445" sldId="264"/>
            <ac:spMk id="8" creationId="{B219AE65-9B94-44EA-BEF3-EF4BFA169C81}"/>
          </ac:spMkLst>
        </pc:spChg>
        <pc:spChg chg="add del">
          <ac:chgData name="Amy" userId="c89ab7dd-7a3c-4aa2-81e8-df6b6157753c" providerId="ADAL" clId="{0F48B0FE-2081-473E-8E03-7EF98B965D65}" dt="2022-04-03T19:03:59.730" v="4691" actId="26606"/>
          <ac:spMkLst>
            <pc:docMk/>
            <pc:sldMk cId="896229445" sldId="264"/>
            <ac:spMk id="10" creationId="{F0C81A57-9CD5-461B-8FFE-4A8CB6CFBE01}"/>
          </ac:spMkLst>
        </pc:spChg>
        <pc:spChg chg="add">
          <ac:chgData name="Amy" userId="c89ab7dd-7a3c-4aa2-81e8-df6b6157753c" providerId="ADAL" clId="{0F48B0FE-2081-473E-8E03-7EF98B965D65}" dt="2022-04-03T19:03:59.730" v="4691" actId="26606"/>
          <ac:spMkLst>
            <pc:docMk/>
            <pc:sldMk cId="896229445" sldId="264"/>
            <ac:spMk id="21" creationId="{324E43EB-867C-4B35-9A5C-E435157C7297}"/>
          </ac:spMkLst>
        </pc:spChg>
        <pc:spChg chg="add">
          <ac:chgData name="Amy" userId="c89ab7dd-7a3c-4aa2-81e8-df6b6157753c" providerId="ADAL" clId="{0F48B0FE-2081-473E-8E03-7EF98B965D65}" dt="2022-04-03T19:03:59.730" v="4691" actId="26606"/>
          <ac:spMkLst>
            <pc:docMk/>
            <pc:sldMk cId="896229445" sldId="264"/>
            <ac:spMk id="23" creationId="{A7C0F5DA-B59F-4F13-8BB8-FFD8F2C572BC}"/>
          </ac:spMkLst>
        </pc:spChg>
        <pc:spChg chg="add">
          <ac:chgData name="Amy" userId="c89ab7dd-7a3c-4aa2-81e8-df6b6157753c" providerId="ADAL" clId="{0F48B0FE-2081-473E-8E03-7EF98B965D65}" dt="2022-04-03T19:03:59.730" v="4691" actId="26606"/>
          <ac:spMkLst>
            <pc:docMk/>
            <pc:sldMk cId="896229445" sldId="264"/>
            <ac:spMk id="25" creationId="{9CEA1DEC-CC9E-4776-9E08-048A15BFA6CA}"/>
          </ac:spMkLst>
        </pc:spChg>
        <pc:spChg chg="add">
          <ac:chgData name="Amy" userId="c89ab7dd-7a3c-4aa2-81e8-df6b6157753c" providerId="ADAL" clId="{0F48B0FE-2081-473E-8E03-7EF98B965D65}" dt="2022-04-03T19:03:59.730" v="4691" actId="26606"/>
          <ac:spMkLst>
            <pc:docMk/>
            <pc:sldMk cId="896229445" sldId="264"/>
            <ac:spMk id="27" creationId="{9CE399CF-F4B8-4832-A8CB-B93F6B1EF44B}"/>
          </ac:spMkLst>
        </pc:spChg>
        <pc:spChg chg="add">
          <ac:chgData name="Amy" userId="c89ab7dd-7a3c-4aa2-81e8-df6b6157753c" providerId="ADAL" clId="{0F48B0FE-2081-473E-8E03-7EF98B965D65}" dt="2022-04-03T19:03:59.730" v="4691" actId="26606"/>
          <ac:spMkLst>
            <pc:docMk/>
            <pc:sldMk cId="896229445" sldId="264"/>
            <ac:spMk id="29" creationId="{1F23E73A-FDC8-462C-83C1-3AA8961449CF}"/>
          </ac:spMkLst>
        </pc:spChg>
        <pc:grpChg chg="add del">
          <ac:chgData name="Amy" userId="c89ab7dd-7a3c-4aa2-81e8-df6b6157753c" providerId="ADAL" clId="{0F48B0FE-2081-473E-8E03-7EF98B965D65}" dt="2022-04-03T19:03:59.730" v="4691" actId="26606"/>
          <ac:grpSpMkLst>
            <pc:docMk/>
            <pc:sldMk cId="896229445" sldId="264"/>
            <ac:grpSpMk id="12" creationId="{3086C462-37F4-494D-8292-CCB95221CC1A}"/>
          </ac:grpSpMkLst>
        </pc:grpChg>
        <pc:cxnChg chg="add del">
          <ac:chgData name="Amy" userId="c89ab7dd-7a3c-4aa2-81e8-df6b6157753c" providerId="ADAL" clId="{0F48B0FE-2081-473E-8E03-7EF98B965D65}" dt="2022-04-03T19:03:59.730" v="4691" actId="26606"/>
          <ac:cxnSpMkLst>
            <pc:docMk/>
            <pc:sldMk cId="896229445" sldId="264"/>
            <ac:cxnSpMk id="16" creationId="{AD23B2CD-009B-425A-9616-1E1AD1D5AB46}"/>
          </ac:cxnSpMkLst>
        </pc:cxnChg>
      </pc:sldChg>
      <pc:sldChg chg="addSp delSp modSp new mod setBg modAnim delDesignElem">
        <pc:chgData name="Amy" userId="c89ab7dd-7a3c-4aa2-81e8-df6b6157753c" providerId="ADAL" clId="{0F48B0FE-2081-473E-8E03-7EF98B965D65}" dt="2022-04-03T19:08:57.405" v="5173" actId="20577"/>
        <pc:sldMkLst>
          <pc:docMk/>
          <pc:sldMk cId="2717002447" sldId="265"/>
        </pc:sldMkLst>
        <pc:spChg chg="mod">
          <ac:chgData name="Amy" userId="c89ab7dd-7a3c-4aa2-81e8-df6b6157753c" providerId="ADAL" clId="{0F48B0FE-2081-473E-8E03-7EF98B965D65}" dt="2022-04-03T19:03:56.274" v="4690" actId="26606"/>
          <ac:spMkLst>
            <pc:docMk/>
            <pc:sldMk cId="2717002447" sldId="265"/>
            <ac:spMk id="2" creationId="{DAC277E3-CD58-48C1-8EE8-FC73F90E8DD9}"/>
          </ac:spMkLst>
        </pc:spChg>
        <pc:spChg chg="mod">
          <ac:chgData name="Amy" userId="c89ab7dd-7a3c-4aa2-81e8-df6b6157753c" providerId="ADAL" clId="{0F48B0FE-2081-473E-8E03-7EF98B965D65}" dt="2022-04-03T19:08:57.405" v="5173" actId="20577"/>
          <ac:spMkLst>
            <pc:docMk/>
            <pc:sldMk cId="2717002447" sldId="265"/>
            <ac:spMk id="3" creationId="{FFC79323-7E73-43E1-9974-BDBFCB72EBB1}"/>
          </ac:spMkLst>
        </pc:spChg>
        <pc:spChg chg="add del">
          <ac:chgData name="Amy" userId="c89ab7dd-7a3c-4aa2-81e8-df6b6157753c" providerId="ADAL" clId="{0F48B0FE-2081-473E-8E03-7EF98B965D65}" dt="2022-04-03T19:03:56.274" v="4690" actId="26606"/>
          <ac:spMkLst>
            <pc:docMk/>
            <pc:sldMk cId="2717002447" sldId="265"/>
            <ac:spMk id="8" creationId="{B219AE65-9B94-44EA-BEF3-EF4BFA169C81}"/>
          </ac:spMkLst>
        </pc:spChg>
        <pc:spChg chg="add del">
          <ac:chgData name="Amy" userId="c89ab7dd-7a3c-4aa2-81e8-df6b6157753c" providerId="ADAL" clId="{0F48B0FE-2081-473E-8E03-7EF98B965D65}" dt="2022-04-03T19:03:56.274" v="4690" actId="26606"/>
          <ac:spMkLst>
            <pc:docMk/>
            <pc:sldMk cId="2717002447" sldId="265"/>
            <ac:spMk id="10" creationId="{F0C81A57-9CD5-461B-8FFE-4A8CB6CFBE01}"/>
          </ac:spMkLst>
        </pc:spChg>
        <pc:spChg chg="add">
          <ac:chgData name="Amy" userId="c89ab7dd-7a3c-4aa2-81e8-df6b6157753c" providerId="ADAL" clId="{0F48B0FE-2081-473E-8E03-7EF98B965D65}" dt="2022-04-03T19:03:56.274" v="4690" actId="26606"/>
          <ac:spMkLst>
            <pc:docMk/>
            <pc:sldMk cId="2717002447" sldId="265"/>
            <ac:spMk id="21" creationId="{324E43EB-867C-4B35-9A5C-E435157C7297}"/>
          </ac:spMkLst>
        </pc:spChg>
        <pc:spChg chg="add">
          <ac:chgData name="Amy" userId="c89ab7dd-7a3c-4aa2-81e8-df6b6157753c" providerId="ADAL" clId="{0F48B0FE-2081-473E-8E03-7EF98B965D65}" dt="2022-04-03T19:03:56.274" v="4690" actId="26606"/>
          <ac:spMkLst>
            <pc:docMk/>
            <pc:sldMk cId="2717002447" sldId="265"/>
            <ac:spMk id="23" creationId="{A7C0F5DA-B59F-4F13-8BB8-FFD8F2C572BC}"/>
          </ac:spMkLst>
        </pc:spChg>
        <pc:spChg chg="add">
          <ac:chgData name="Amy" userId="c89ab7dd-7a3c-4aa2-81e8-df6b6157753c" providerId="ADAL" clId="{0F48B0FE-2081-473E-8E03-7EF98B965D65}" dt="2022-04-03T19:03:56.274" v="4690" actId="26606"/>
          <ac:spMkLst>
            <pc:docMk/>
            <pc:sldMk cId="2717002447" sldId="265"/>
            <ac:spMk id="25" creationId="{9CEA1DEC-CC9E-4776-9E08-048A15BFA6CA}"/>
          </ac:spMkLst>
        </pc:spChg>
        <pc:spChg chg="add">
          <ac:chgData name="Amy" userId="c89ab7dd-7a3c-4aa2-81e8-df6b6157753c" providerId="ADAL" clId="{0F48B0FE-2081-473E-8E03-7EF98B965D65}" dt="2022-04-03T19:03:56.274" v="4690" actId="26606"/>
          <ac:spMkLst>
            <pc:docMk/>
            <pc:sldMk cId="2717002447" sldId="265"/>
            <ac:spMk id="27" creationId="{9CE399CF-F4B8-4832-A8CB-B93F6B1EF44B}"/>
          </ac:spMkLst>
        </pc:spChg>
        <pc:spChg chg="add">
          <ac:chgData name="Amy" userId="c89ab7dd-7a3c-4aa2-81e8-df6b6157753c" providerId="ADAL" clId="{0F48B0FE-2081-473E-8E03-7EF98B965D65}" dt="2022-04-03T19:03:56.274" v="4690" actId="26606"/>
          <ac:spMkLst>
            <pc:docMk/>
            <pc:sldMk cId="2717002447" sldId="265"/>
            <ac:spMk id="29" creationId="{1F23E73A-FDC8-462C-83C1-3AA8961449CF}"/>
          </ac:spMkLst>
        </pc:spChg>
        <pc:grpChg chg="add del">
          <ac:chgData name="Amy" userId="c89ab7dd-7a3c-4aa2-81e8-df6b6157753c" providerId="ADAL" clId="{0F48B0FE-2081-473E-8E03-7EF98B965D65}" dt="2022-04-03T19:03:56.274" v="4690" actId="26606"/>
          <ac:grpSpMkLst>
            <pc:docMk/>
            <pc:sldMk cId="2717002447" sldId="265"/>
            <ac:grpSpMk id="12" creationId="{3086C462-37F4-494D-8292-CCB95221CC1A}"/>
          </ac:grpSpMkLst>
        </pc:grpChg>
        <pc:cxnChg chg="add del">
          <ac:chgData name="Amy" userId="c89ab7dd-7a3c-4aa2-81e8-df6b6157753c" providerId="ADAL" clId="{0F48B0FE-2081-473E-8E03-7EF98B965D65}" dt="2022-04-03T19:03:56.274" v="4690" actId="26606"/>
          <ac:cxnSpMkLst>
            <pc:docMk/>
            <pc:sldMk cId="2717002447" sldId="265"/>
            <ac:cxnSpMk id="16" creationId="{AD23B2CD-009B-425A-9616-1E1AD1D5AB46}"/>
          </ac:cxnSpMkLst>
        </pc:cxnChg>
      </pc:sldChg>
      <pc:sldChg chg="addSp delSp modSp new mod ord setBg modAnim delDesignElem">
        <pc:chgData name="Amy" userId="c89ab7dd-7a3c-4aa2-81e8-df6b6157753c" providerId="ADAL" clId="{0F48B0FE-2081-473E-8E03-7EF98B965D65}" dt="2022-04-03T19:04:15.861" v="4696" actId="26606"/>
        <pc:sldMkLst>
          <pc:docMk/>
          <pc:sldMk cId="2894975628" sldId="266"/>
        </pc:sldMkLst>
        <pc:spChg chg="mod">
          <ac:chgData name="Amy" userId="c89ab7dd-7a3c-4aa2-81e8-df6b6157753c" providerId="ADAL" clId="{0F48B0FE-2081-473E-8E03-7EF98B965D65}" dt="2022-04-03T19:04:15.861" v="4696" actId="26606"/>
          <ac:spMkLst>
            <pc:docMk/>
            <pc:sldMk cId="2894975628" sldId="266"/>
            <ac:spMk id="2" creationId="{9A5D57A2-C15A-43B7-A343-1AA69C7EC73F}"/>
          </ac:spMkLst>
        </pc:spChg>
        <pc:spChg chg="mod">
          <ac:chgData name="Amy" userId="c89ab7dd-7a3c-4aa2-81e8-df6b6157753c" providerId="ADAL" clId="{0F48B0FE-2081-473E-8E03-7EF98B965D65}" dt="2022-04-03T19:04:15.861" v="4696" actId="26606"/>
          <ac:spMkLst>
            <pc:docMk/>
            <pc:sldMk cId="2894975628" sldId="266"/>
            <ac:spMk id="3" creationId="{6D635F07-CBE5-4233-B6EA-9063DE44050A}"/>
          </ac:spMkLst>
        </pc:spChg>
        <pc:spChg chg="add del">
          <ac:chgData name="Amy" userId="c89ab7dd-7a3c-4aa2-81e8-df6b6157753c" providerId="ADAL" clId="{0F48B0FE-2081-473E-8E03-7EF98B965D65}" dt="2022-04-03T19:04:15.861" v="4696" actId="26606"/>
          <ac:spMkLst>
            <pc:docMk/>
            <pc:sldMk cId="2894975628" sldId="266"/>
            <ac:spMk id="8" creationId="{B219AE65-9B94-44EA-BEF3-EF4BFA169C81}"/>
          </ac:spMkLst>
        </pc:spChg>
        <pc:spChg chg="add del">
          <ac:chgData name="Amy" userId="c89ab7dd-7a3c-4aa2-81e8-df6b6157753c" providerId="ADAL" clId="{0F48B0FE-2081-473E-8E03-7EF98B965D65}" dt="2022-04-03T19:04:15.861" v="4696" actId="26606"/>
          <ac:spMkLst>
            <pc:docMk/>
            <pc:sldMk cId="2894975628" sldId="266"/>
            <ac:spMk id="10" creationId="{F0C81A57-9CD5-461B-8FFE-4A8CB6CFBE01}"/>
          </ac:spMkLst>
        </pc:spChg>
        <pc:spChg chg="add">
          <ac:chgData name="Amy" userId="c89ab7dd-7a3c-4aa2-81e8-df6b6157753c" providerId="ADAL" clId="{0F48B0FE-2081-473E-8E03-7EF98B965D65}" dt="2022-04-03T19:04:15.861" v="4696" actId="26606"/>
          <ac:spMkLst>
            <pc:docMk/>
            <pc:sldMk cId="2894975628" sldId="266"/>
            <ac:spMk id="21" creationId="{324E43EB-867C-4B35-9A5C-E435157C7297}"/>
          </ac:spMkLst>
        </pc:spChg>
        <pc:spChg chg="add">
          <ac:chgData name="Amy" userId="c89ab7dd-7a3c-4aa2-81e8-df6b6157753c" providerId="ADAL" clId="{0F48B0FE-2081-473E-8E03-7EF98B965D65}" dt="2022-04-03T19:04:15.861" v="4696" actId="26606"/>
          <ac:spMkLst>
            <pc:docMk/>
            <pc:sldMk cId="2894975628" sldId="266"/>
            <ac:spMk id="23" creationId="{A7C0F5DA-B59F-4F13-8BB8-FFD8F2C572BC}"/>
          </ac:spMkLst>
        </pc:spChg>
        <pc:spChg chg="add">
          <ac:chgData name="Amy" userId="c89ab7dd-7a3c-4aa2-81e8-df6b6157753c" providerId="ADAL" clId="{0F48B0FE-2081-473E-8E03-7EF98B965D65}" dt="2022-04-03T19:04:15.861" v="4696" actId="26606"/>
          <ac:spMkLst>
            <pc:docMk/>
            <pc:sldMk cId="2894975628" sldId="266"/>
            <ac:spMk id="25" creationId="{9CEA1DEC-CC9E-4776-9E08-048A15BFA6CA}"/>
          </ac:spMkLst>
        </pc:spChg>
        <pc:spChg chg="add">
          <ac:chgData name="Amy" userId="c89ab7dd-7a3c-4aa2-81e8-df6b6157753c" providerId="ADAL" clId="{0F48B0FE-2081-473E-8E03-7EF98B965D65}" dt="2022-04-03T19:04:15.861" v="4696" actId="26606"/>
          <ac:spMkLst>
            <pc:docMk/>
            <pc:sldMk cId="2894975628" sldId="266"/>
            <ac:spMk id="27" creationId="{9CE399CF-F4B8-4832-A8CB-B93F6B1EF44B}"/>
          </ac:spMkLst>
        </pc:spChg>
        <pc:spChg chg="add">
          <ac:chgData name="Amy" userId="c89ab7dd-7a3c-4aa2-81e8-df6b6157753c" providerId="ADAL" clId="{0F48B0FE-2081-473E-8E03-7EF98B965D65}" dt="2022-04-03T19:04:15.861" v="4696" actId="26606"/>
          <ac:spMkLst>
            <pc:docMk/>
            <pc:sldMk cId="2894975628" sldId="266"/>
            <ac:spMk id="29" creationId="{1F23E73A-FDC8-462C-83C1-3AA8961449CF}"/>
          </ac:spMkLst>
        </pc:spChg>
        <pc:grpChg chg="add del">
          <ac:chgData name="Amy" userId="c89ab7dd-7a3c-4aa2-81e8-df6b6157753c" providerId="ADAL" clId="{0F48B0FE-2081-473E-8E03-7EF98B965D65}" dt="2022-04-03T19:04:15.861" v="4696" actId="26606"/>
          <ac:grpSpMkLst>
            <pc:docMk/>
            <pc:sldMk cId="2894975628" sldId="266"/>
            <ac:grpSpMk id="12" creationId="{3086C462-37F4-494D-8292-CCB95221CC1A}"/>
          </ac:grpSpMkLst>
        </pc:grpChg>
        <pc:cxnChg chg="add del">
          <ac:chgData name="Amy" userId="c89ab7dd-7a3c-4aa2-81e8-df6b6157753c" providerId="ADAL" clId="{0F48B0FE-2081-473E-8E03-7EF98B965D65}" dt="2022-04-03T19:04:15.861" v="4696" actId="26606"/>
          <ac:cxnSpMkLst>
            <pc:docMk/>
            <pc:sldMk cId="2894975628" sldId="266"/>
            <ac:cxnSpMk id="16" creationId="{AD23B2CD-009B-425A-9616-1E1AD1D5AB46}"/>
          </ac:cxnSpMkLst>
        </pc:cxnChg>
      </pc:sldChg>
      <pc:sldChg chg="addSp delSp modSp new mod setBg modAnim setClrOvrMap delDesignElem">
        <pc:chgData name="Amy" userId="c89ab7dd-7a3c-4aa2-81e8-df6b6157753c" providerId="ADAL" clId="{0F48B0FE-2081-473E-8E03-7EF98B965D65}" dt="2022-04-01T14:51:53.871" v="4171"/>
        <pc:sldMkLst>
          <pc:docMk/>
          <pc:sldMk cId="2893552926" sldId="267"/>
        </pc:sldMkLst>
        <pc:spChg chg="mod">
          <ac:chgData name="Amy" userId="c89ab7dd-7a3c-4aa2-81e8-df6b6157753c" providerId="ADAL" clId="{0F48B0FE-2081-473E-8E03-7EF98B965D65}" dt="2022-04-01T14:20:35.661" v="4157" actId="26606"/>
          <ac:spMkLst>
            <pc:docMk/>
            <pc:sldMk cId="2893552926" sldId="267"/>
            <ac:spMk id="2" creationId="{01BD8C90-F47F-4396-84A7-DD2C50D776C0}"/>
          </ac:spMkLst>
        </pc:spChg>
        <pc:spChg chg="del">
          <ac:chgData name="Amy" userId="c89ab7dd-7a3c-4aa2-81e8-df6b6157753c" providerId="ADAL" clId="{0F48B0FE-2081-473E-8E03-7EF98B965D65}" dt="2022-04-01T14:01:50.823" v="4037"/>
          <ac:spMkLst>
            <pc:docMk/>
            <pc:sldMk cId="2893552926" sldId="267"/>
            <ac:spMk id="3" creationId="{C79F1026-8380-4B74-8B5B-0D994DD7B2B1}"/>
          </ac:spMkLst>
        </pc:spChg>
        <pc:spChg chg="add del">
          <ac:chgData name="Amy" userId="c89ab7dd-7a3c-4aa2-81e8-df6b6157753c" providerId="ADAL" clId="{0F48B0FE-2081-473E-8E03-7EF98B965D65}" dt="2022-04-01T14:12:15.807" v="4125" actId="26606"/>
          <ac:spMkLst>
            <pc:docMk/>
            <pc:sldMk cId="2893552926" sldId="267"/>
            <ac:spMk id="13" creationId="{B8144315-1C5A-4185-A952-25D98D303D46}"/>
          </ac:spMkLst>
        </pc:spChg>
        <pc:spChg chg="add del">
          <ac:chgData name="Amy" userId="c89ab7dd-7a3c-4aa2-81e8-df6b6157753c" providerId="ADAL" clId="{0F48B0FE-2081-473E-8E03-7EF98B965D65}" dt="2022-04-01T14:11:55.498" v="4122" actId="26606"/>
          <ac:spMkLst>
            <pc:docMk/>
            <pc:sldMk cId="2893552926" sldId="267"/>
            <ac:spMk id="22" creationId="{97BD0B5F-BB81-9A67-30D2-8BDBD3637957}"/>
          </ac:spMkLst>
        </pc:spChg>
        <pc:spChg chg="add del">
          <ac:chgData name="Amy" userId="c89ab7dd-7a3c-4aa2-81e8-df6b6157753c" providerId="ADAL" clId="{0F48B0FE-2081-473E-8E03-7EF98B965D65}" dt="2022-04-01T14:11:55.498" v="4122" actId="26606"/>
          <ac:spMkLst>
            <pc:docMk/>
            <pc:sldMk cId="2893552926" sldId="267"/>
            <ac:spMk id="25" creationId="{56981798-4550-46DA-9172-4846E2FB66EC}"/>
          </ac:spMkLst>
        </pc:spChg>
        <pc:spChg chg="add del">
          <ac:chgData name="Amy" userId="c89ab7dd-7a3c-4aa2-81e8-df6b6157753c" providerId="ADAL" clId="{0F48B0FE-2081-473E-8E03-7EF98B965D65}" dt="2022-04-01T14:11:55.498" v="4122" actId="26606"/>
          <ac:spMkLst>
            <pc:docMk/>
            <pc:sldMk cId="2893552926" sldId="267"/>
            <ac:spMk id="27" creationId="{D82EB7D3-3AD8-4ED1-9E1A-2906E14635E3}"/>
          </ac:spMkLst>
        </pc:spChg>
        <pc:spChg chg="add del">
          <ac:chgData name="Amy" userId="c89ab7dd-7a3c-4aa2-81e8-df6b6157753c" providerId="ADAL" clId="{0F48B0FE-2081-473E-8E03-7EF98B965D65}" dt="2022-04-01T14:11:55.498" v="4122" actId="26606"/>
          <ac:spMkLst>
            <pc:docMk/>
            <pc:sldMk cId="2893552926" sldId="267"/>
            <ac:spMk id="29" creationId="{2D529E20-662F-4915-ACD7-970C026FDB7F}"/>
          </ac:spMkLst>
        </pc:spChg>
        <pc:spChg chg="add del">
          <ac:chgData name="Amy" userId="c89ab7dd-7a3c-4aa2-81e8-df6b6157753c" providerId="ADAL" clId="{0F48B0FE-2081-473E-8E03-7EF98B965D65}" dt="2022-04-01T14:12:15.776" v="4124" actId="26606"/>
          <ac:spMkLst>
            <pc:docMk/>
            <pc:sldMk cId="2893552926" sldId="267"/>
            <ac:spMk id="31" creationId="{6F9D1DE6-E368-4F07-85F9-D5B767477DDF}"/>
          </ac:spMkLst>
        </pc:spChg>
        <pc:spChg chg="add del">
          <ac:chgData name="Amy" userId="c89ab7dd-7a3c-4aa2-81e8-df6b6157753c" providerId="ADAL" clId="{0F48B0FE-2081-473E-8E03-7EF98B965D65}" dt="2022-04-01T14:12:15.776" v="4124" actId="26606"/>
          <ac:spMkLst>
            <pc:docMk/>
            <pc:sldMk cId="2893552926" sldId="267"/>
            <ac:spMk id="32" creationId="{510C9632-BB6F-48EE-AB65-501878BA5DB6}"/>
          </ac:spMkLst>
        </pc:spChg>
        <pc:spChg chg="add del">
          <ac:chgData name="Amy" userId="c89ab7dd-7a3c-4aa2-81e8-df6b6157753c" providerId="ADAL" clId="{0F48B0FE-2081-473E-8E03-7EF98B965D65}" dt="2022-04-01T14:12:15.776" v="4124" actId="26606"/>
          <ac:spMkLst>
            <pc:docMk/>
            <pc:sldMk cId="2893552926" sldId="267"/>
            <ac:spMk id="33" creationId="{F63B1F66-4ACE-4A01-8ADF-F175A9C358B2}"/>
          </ac:spMkLst>
        </pc:spChg>
        <pc:spChg chg="add del">
          <ac:chgData name="Amy" userId="c89ab7dd-7a3c-4aa2-81e8-df6b6157753c" providerId="ADAL" clId="{0F48B0FE-2081-473E-8E03-7EF98B965D65}" dt="2022-04-01T14:12:15.776" v="4124" actId="26606"/>
          <ac:spMkLst>
            <pc:docMk/>
            <pc:sldMk cId="2893552926" sldId="267"/>
            <ac:spMk id="34" creationId="{4EC8AAB6-953B-4D29-9967-3C44D06BB4E8}"/>
          </ac:spMkLst>
        </pc:spChg>
        <pc:spChg chg="add del">
          <ac:chgData name="Amy" userId="c89ab7dd-7a3c-4aa2-81e8-df6b6157753c" providerId="ADAL" clId="{0F48B0FE-2081-473E-8E03-7EF98B965D65}" dt="2022-04-01T14:12:15.776" v="4124" actId="26606"/>
          <ac:spMkLst>
            <pc:docMk/>
            <pc:sldMk cId="2893552926" sldId="267"/>
            <ac:spMk id="35" creationId="{CF8448ED-9332-4A9B-8CAB-B1985E596E20}"/>
          </ac:spMkLst>
        </pc:spChg>
        <pc:spChg chg="add del">
          <ac:chgData name="Amy" userId="c89ab7dd-7a3c-4aa2-81e8-df6b6157753c" providerId="ADAL" clId="{0F48B0FE-2081-473E-8E03-7EF98B965D65}" dt="2022-04-01T14:12:15.776" v="4124" actId="26606"/>
          <ac:spMkLst>
            <pc:docMk/>
            <pc:sldMk cId="2893552926" sldId="267"/>
            <ac:spMk id="36" creationId="{C89ED458-2326-40DC-9C7B-1A717B6551AD}"/>
          </ac:spMkLst>
        </pc:spChg>
        <pc:spChg chg="add del">
          <ac:chgData name="Amy" userId="c89ab7dd-7a3c-4aa2-81e8-df6b6157753c" providerId="ADAL" clId="{0F48B0FE-2081-473E-8E03-7EF98B965D65}" dt="2022-04-01T14:12:15.776" v="4124" actId="26606"/>
          <ac:spMkLst>
            <pc:docMk/>
            <pc:sldMk cId="2893552926" sldId="267"/>
            <ac:spMk id="37" creationId="{ED3A2261-1C75-40FF-8CD6-18C5900C1C8D}"/>
          </ac:spMkLst>
        </pc:spChg>
        <pc:spChg chg="add del">
          <ac:chgData name="Amy" userId="c89ab7dd-7a3c-4aa2-81e8-df6b6157753c" providerId="ADAL" clId="{0F48B0FE-2081-473E-8E03-7EF98B965D65}" dt="2022-04-01T14:12:15.776" v="4124" actId="26606"/>
          <ac:spMkLst>
            <pc:docMk/>
            <pc:sldMk cId="2893552926" sldId="267"/>
            <ac:spMk id="38" creationId="{BE596C56-2BCE-4C87-5949-1012E4EF6A9C}"/>
          </ac:spMkLst>
        </pc:spChg>
        <pc:spChg chg="add del mod">
          <ac:chgData name="Amy" userId="c89ab7dd-7a3c-4aa2-81e8-df6b6157753c" providerId="ADAL" clId="{0F48B0FE-2081-473E-8E03-7EF98B965D65}" dt="2022-04-01T14:20:35.661" v="4157" actId="26606"/>
          <ac:spMkLst>
            <pc:docMk/>
            <pc:sldMk cId="2893552926" sldId="267"/>
            <ac:spMk id="40" creationId="{81FD4C3F-2F16-972B-9C59-BF694CD2B00E}"/>
          </ac:spMkLst>
        </pc:spChg>
        <pc:spChg chg="add del">
          <ac:chgData name="Amy" userId="c89ab7dd-7a3c-4aa2-81e8-df6b6157753c" providerId="ADAL" clId="{0F48B0FE-2081-473E-8E03-7EF98B965D65}" dt="2022-04-01T14:20:35.661" v="4157" actId="26606"/>
          <ac:spMkLst>
            <pc:docMk/>
            <pc:sldMk cId="2893552926" sldId="267"/>
            <ac:spMk id="45" creationId="{643780CE-2BE5-46F6-97B2-60DF30217ED3}"/>
          </ac:spMkLst>
        </pc:spChg>
        <pc:spChg chg="add del">
          <ac:chgData name="Amy" userId="c89ab7dd-7a3c-4aa2-81e8-df6b6157753c" providerId="ADAL" clId="{0F48B0FE-2081-473E-8E03-7EF98B965D65}" dt="2022-04-01T14:20:35.661" v="4157" actId="26606"/>
          <ac:spMkLst>
            <pc:docMk/>
            <pc:sldMk cId="2893552926" sldId="267"/>
            <ac:spMk id="47" creationId="{61A87A49-68E6-459E-A5A6-46229FF42125}"/>
          </ac:spMkLst>
        </pc:spChg>
        <pc:spChg chg="add del">
          <ac:chgData name="Amy" userId="c89ab7dd-7a3c-4aa2-81e8-df6b6157753c" providerId="ADAL" clId="{0F48B0FE-2081-473E-8E03-7EF98B965D65}" dt="2022-04-01T14:20:35.661" v="4157" actId="26606"/>
          <ac:spMkLst>
            <pc:docMk/>
            <pc:sldMk cId="2893552926" sldId="267"/>
            <ac:spMk id="49" creationId="{F6ACD5FC-CAFE-48EB-B765-60EED2E052F0}"/>
          </ac:spMkLst>
        </pc:spChg>
        <pc:spChg chg="add del">
          <ac:chgData name="Amy" userId="c89ab7dd-7a3c-4aa2-81e8-df6b6157753c" providerId="ADAL" clId="{0F48B0FE-2081-473E-8E03-7EF98B965D65}" dt="2022-04-01T14:20:35.661" v="4157" actId="26606"/>
          <ac:spMkLst>
            <pc:docMk/>
            <pc:sldMk cId="2893552926" sldId="267"/>
            <ac:spMk id="51" creationId="{9F33B405-D785-4738-B1C0-6A0AA5E98286}"/>
          </ac:spMkLst>
        </pc:spChg>
        <pc:spChg chg="add del">
          <ac:chgData name="Amy" userId="c89ab7dd-7a3c-4aa2-81e8-df6b6157753c" providerId="ADAL" clId="{0F48B0FE-2081-473E-8E03-7EF98B965D65}" dt="2022-04-01T14:20:35.661" v="4157" actId="26606"/>
          <ac:spMkLst>
            <pc:docMk/>
            <pc:sldMk cId="2893552926" sldId="267"/>
            <ac:spMk id="53" creationId="{4233DC0E-DE6C-4FB6-A529-51B162641AB8}"/>
          </ac:spMkLst>
        </pc:spChg>
        <pc:spChg chg="add del">
          <ac:chgData name="Amy" userId="c89ab7dd-7a3c-4aa2-81e8-df6b6157753c" providerId="ADAL" clId="{0F48B0FE-2081-473E-8E03-7EF98B965D65}" dt="2022-04-01T14:20:35.661" v="4157" actId="26606"/>
          <ac:spMkLst>
            <pc:docMk/>
            <pc:sldMk cId="2893552926" sldId="267"/>
            <ac:spMk id="55" creationId="{3870477F-E451-4BC3-863F-0E2FC572884B}"/>
          </ac:spMkLst>
        </pc:spChg>
        <pc:spChg chg="add del">
          <ac:chgData name="Amy" userId="c89ab7dd-7a3c-4aa2-81e8-df6b6157753c" providerId="ADAL" clId="{0F48B0FE-2081-473E-8E03-7EF98B965D65}" dt="2022-04-01T14:20:35.661" v="4157" actId="26606"/>
          <ac:spMkLst>
            <pc:docMk/>
            <pc:sldMk cId="2893552926" sldId="267"/>
            <ac:spMk id="57" creationId="{B4A81DE1-E2BC-4A31-99EE-71350421B0EA}"/>
          </ac:spMkLst>
        </pc:spChg>
        <pc:spChg chg="add del">
          <ac:chgData name="Amy" userId="c89ab7dd-7a3c-4aa2-81e8-df6b6157753c" providerId="ADAL" clId="{0F48B0FE-2081-473E-8E03-7EF98B965D65}" dt="2022-04-01T14:51:53.871" v="4171"/>
          <ac:spMkLst>
            <pc:docMk/>
            <pc:sldMk cId="2893552926" sldId="267"/>
            <ac:spMk id="66" creationId="{B8144315-1C5A-4185-A952-25D98D303D46}"/>
          </ac:spMkLst>
        </pc:spChg>
        <pc:spChg chg="add del">
          <ac:chgData name="Amy" userId="c89ab7dd-7a3c-4aa2-81e8-df6b6157753c" providerId="ADAL" clId="{0F48B0FE-2081-473E-8E03-7EF98B965D65}" dt="2022-04-01T14:51:53.871" v="4171"/>
          <ac:spMkLst>
            <pc:docMk/>
            <pc:sldMk cId="2893552926" sldId="267"/>
            <ac:spMk id="68" creationId="{11CAC6F2-0806-417B-BF5D-5AEF6195FA49}"/>
          </ac:spMkLst>
        </pc:spChg>
        <pc:spChg chg="add del">
          <ac:chgData name="Amy" userId="c89ab7dd-7a3c-4aa2-81e8-df6b6157753c" providerId="ADAL" clId="{0F48B0FE-2081-473E-8E03-7EF98B965D65}" dt="2022-04-01T14:51:53.871" v="4171"/>
          <ac:spMkLst>
            <pc:docMk/>
            <pc:sldMk cId="2893552926" sldId="267"/>
            <ac:spMk id="70" creationId="{D4723B02-0AAB-4F6E-BA41-8ED99D559D93}"/>
          </ac:spMkLst>
        </pc:spChg>
        <pc:grpChg chg="add del">
          <ac:chgData name="Amy" userId="c89ab7dd-7a3c-4aa2-81e8-df6b6157753c" providerId="ADAL" clId="{0F48B0FE-2081-473E-8E03-7EF98B965D65}" dt="2022-04-01T14:12:15.807" v="4125" actId="26606"/>
          <ac:grpSpMkLst>
            <pc:docMk/>
            <pc:sldMk cId="2893552926" sldId="267"/>
            <ac:grpSpMk id="9" creationId="{4091D54B-59AB-4A5E-8E9E-0421BD66D4FB}"/>
          </ac:grpSpMkLst>
        </pc:grpChg>
        <pc:grpChg chg="add del">
          <ac:chgData name="Amy" userId="c89ab7dd-7a3c-4aa2-81e8-df6b6157753c" providerId="ADAL" clId="{0F48B0FE-2081-473E-8E03-7EF98B965D65}" dt="2022-04-01T14:12:15.807" v="4125" actId="26606"/>
          <ac:grpSpMkLst>
            <pc:docMk/>
            <pc:sldMk cId="2893552926" sldId="267"/>
            <ac:grpSpMk id="15" creationId="{25A657F0-42F3-40D3-BC75-7DA1F5C6A225}"/>
          </ac:grpSpMkLst>
        </pc:grpChg>
        <pc:grpChg chg="add del">
          <ac:chgData name="Amy" userId="c89ab7dd-7a3c-4aa2-81e8-df6b6157753c" providerId="ADAL" clId="{0F48B0FE-2081-473E-8E03-7EF98B965D65}" dt="2022-04-01T14:51:53.871" v="4171"/>
          <ac:grpSpMkLst>
            <pc:docMk/>
            <pc:sldMk cId="2893552926" sldId="267"/>
            <ac:grpSpMk id="62" creationId="{4091D54B-59AB-4A5E-8E9E-0421BD66D4FB}"/>
          </ac:grpSpMkLst>
        </pc:grpChg>
        <pc:picChg chg="add mod">
          <ac:chgData name="Amy" userId="c89ab7dd-7a3c-4aa2-81e8-df6b6157753c" providerId="ADAL" clId="{0F48B0FE-2081-473E-8E03-7EF98B965D65}" dt="2022-04-01T14:20:35.661" v="4157" actId="26606"/>
          <ac:picMkLst>
            <pc:docMk/>
            <pc:sldMk cId="2893552926" sldId="267"/>
            <ac:picMk id="4" creationId="{1B3D09AB-6817-40E3-94AA-F4B867C70501}"/>
          </ac:picMkLst>
        </pc:picChg>
      </pc:sldChg>
      <pc:sldChg chg="modSp new del mod">
        <pc:chgData name="Amy" userId="c89ab7dd-7a3c-4aa2-81e8-df6b6157753c" providerId="ADAL" clId="{0F48B0FE-2081-473E-8E03-7EF98B965D65}" dt="2022-04-01T14:11:29.308" v="4120" actId="2696"/>
        <pc:sldMkLst>
          <pc:docMk/>
          <pc:sldMk cId="1730271852" sldId="268"/>
        </pc:sldMkLst>
        <pc:spChg chg="mod">
          <ac:chgData name="Amy" userId="c89ab7dd-7a3c-4aa2-81e8-df6b6157753c" providerId="ADAL" clId="{0F48B0FE-2081-473E-8E03-7EF98B965D65}" dt="2022-04-01T14:11:20.156" v="4119" actId="20577"/>
          <ac:spMkLst>
            <pc:docMk/>
            <pc:sldMk cId="1730271852" sldId="268"/>
            <ac:spMk id="2" creationId="{5BAD7DFC-B727-4F0C-9F2F-BE0A43B147A7}"/>
          </ac:spMkLst>
        </pc:spChg>
      </pc:sldChg>
      <pc:sldChg chg="addSp delSp modSp new mod setBg setClrOvrMap">
        <pc:chgData name="Amy" userId="c89ab7dd-7a3c-4aa2-81e8-df6b6157753c" providerId="ADAL" clId="{0F48B0FE-2081-473E-8E03-7EF98B965D65}" dt="2022-04-03T18:58:51.357" v="4249" actId="20577"/>
        <pc:sldMkLst>
          <pc:docMk/>
          <pc:sldMk cId="3817827584" sldId="268"/>
        </pc:sldMkLst>
        <pc:spChg chg="mod">
          <ac:chgData name="Amy" userId="c89ab7dd-7a3c-4aa2-81e8-df6b6157753c" providerId="ADAL" clId="{0F48B0FE-2081-473E-8E03-7EF98B965D65}" dt="2022-04-03T18:58:51.357" v="4249" actId="20577"/>
          <ac:spMkLst>
            <pc:docMk/>
            <pc:sldMk cId="3817827584" sldId="268"/>
            <ac:spMk id="2" creationId="{ED46EF4D-E9E9-4D14-92B2-9A1D4F8D5466}"/>
          </ac:spMkLst>
        </pc:spChg>
        <pc:spChg chg="del">
          <ac:chgData name="Amy" userId="c89ab7dd-7a3c-4aa2-81e8-df6b6157753c" providerId="ADAL" clId="{0F48B0FE-2081-473E-8E03-7EF98B965D65}" dt="2022-04-03T18:58:41.634" v="4239" actId="26606"/>
          <ac:spMkLst>
            <pc:docMk/>
            <pc:sldMk cId="3817827584" sldId="268"/>
            <ac:spMk id="3" creationId="{A3D7CB18-4DA3-48E5-BB49-F59BB19B4BB3}"/>
          </ac:spMkLst>
        </pc:spChg>
        <pc:spChg chg="add">
          <ac:chgData name="Amy" userId="c89ab7dd-7a3c-4aa2-81e8-df6b6157753c" providerId="ADAL" clId="{0F48B0FE-2081-473E-8E03-7EF98B965D65}" dt="2022-04-03T18:58:41.634" v="4239" actId="26606"/>
          <ac:spMkLst>
            <pc:docMk/>
            <pc:sldMk cId="3817827584" sldId="268"/>
            <ac:spMk id="12" creationId="{73C0A186-7444-4460-9C37-532E7671E99E}"/>
          </ac:spMkLst>
        </pc:spChg>
        <pc:grpChg chg="add">
          <ac:chgData name="Amy" userId="c89ab7dd-7a3c-4aa2-81e8-df6b6157753c" providerId="ADAL" clId="{0F48B0FE-2081-473E-8E03-7EF98B965D65}" dt="2022-04-03T18:58:41.634" v="4239" actId="26606"/>
          <ac:grpSpMkLst>
            <pc:docMk/>
            <pc:sldMk cId="3817827584" sldId="268"/>
            <ac:grpSpMk id="8" creationId="{93E10248-AF0E-477D-B4D2-47C02CE4E353}"/>
          </ac:grpSpMkLst>
        </pc:grpChg>
        <pc:grpChg chg="add">
          <ac:chgData name="Amy" userId="c89ab7dd-7a3c-4aa2-81e8-df6b6157753c" providerId="ADAL" clId="{0F48B0FE-2081-473E-8E03-7EF98B965D65}" dt="2022-04-03T18:58:41.634" v="4239" actId="26606"/>
          <ac:grpSpMkLst>
            <pc:docMk/>
            <pc:sldMk cId="3817827584" sldId="268"/>
            <ac:grpSpMk id="14" creationId="{F1ECA4FE-7D2F-4576-B767-3A5F5ABFE90F}"/>
          </ac:grpSpMkLst>
        </pc:grpChg>
        <pc:cxnChg chg="add">
          <ac:chgData name="Amy" userId="c89ab7dd-7a3c-4aa2-81e8-df6b6157753c" providerId="ADAL" clId="{0F48B0FE-2081-473E-8E03-7EF98B965D65}" dt="2022-04-03T18:58:41.634" v="4239" actId="26606"/>
          <ac:cxnSpMkLst>
            <pc:docMk/>
            <pc:sldMk cId="3817827584" sldId="268"/>
            <ac:cxnSpMk id="18" creationId="{E81F53E2-F556-42FA-8D24-113839EE19F8}"/>
          </ac:cxnSpMkLst>
        </pc:cxnChg>
      </pc:sldChg>
      <pc:sldChg chg="new del">
        <pc:chgData name="Amy" userId="c89ab7dd-7a3c-4aa2-81e8-df6b6157753c" providerId="ADAL" clId="{0F48B0FE-2081-473E-8E03-7EF98B965D65}" dt="2022-04-03T18:59:32.660" v="4251" actId="2696"/>
        <pc:sldMkLst>
          <pc:docMk/>
          <pc:sldMk cId="2682460770" sldId="269"/>
        </pc:sldMkLst>
      </pc:sldChg>
      <pc:sldChg chg="addSp modSp new mod setBg">
        <pc:chgData name="Amy" userId="c89ab7dd-7a3c-4aa2-81e8-df6b6157753c" providerId="ADAL" clId="{0F48B0FE-2081-473E-8E03-7EF98B965D65}" dt="2022-04-03T19:09:14.927" v="5322" actId="5793"/>
        <pc:sldMkLst>
          <pc:docMk/>
          <pc:sldMk cId="3177958794" sldId="269"/>
        </pc:sldMkLst>
        <pc:spChg chg="mod">
          <ac:chgData name="Amy" userId="c89ab7dd-7a3c-4aa2-81e8-df6b6157753c" providerId="ADAL" clId="{0F48B0FE-2081-473E-8E03-7EF98B965D65}" dt="2022-04-03T19:00:03.016" v="4265" actId="5793"/>
          <ac:spMkLst>
            <pc:docMk/>
            <pc:sldMk cId="3177958794" sldId="269"/>
            <ac:spMk id="2" creationId="{7EB61FF0-C1F4-4043-A29A-DD66B74073CD}"/>
          </ac:spMkLst>
        </pc:spChg>
        <pc:spChg chg="mod">
          <ac:chgData name="Amy" userId="c89ab7dd-7a3c-4aa2-81e8-df6b6157753c" providerId="ADAL" clId="{0F48B0FE-2081-473E-8E03-7EF98B965D65}" dt="2022-04-03T19:09:14.927" v="5322" actId="5793"/>
          <ac:spMkLst>
            <pc:docMk/>
            <pc:sldMk cId="3177958794" sldId="269"/>
            <ac:spMk id="3" creationId="{E57CB653-98A7-4FC7-A2B1-618679B730F8}"/>
          </ac:spMkLst>
        </pc:spChg>
        <pc:spChg chg="add">
          <ac:chgData name="Amy" userId="c89ab7dd-7a3c-4aa2-81e8-df6b6157753c" providerId="ADAL" clId="{0F48B0FE-2081-473E-8E03-7EF98B965D65}" dt="2022-04-03T18:59:57.014" v="4253" actId="26606"/>
          <ac:spMkLst>
            <pc:docMk/>
            <pc:sldMk cId="3177958794" sldId="269"/>
            <ac:spMk id="8" creationId="{324E43EB-867C-4B35-9A5C-E435157C7297}"/>
          </ac:spMkLst>
        </pc:spChg>
        <pc:spChg chg="add">
          <ac:chgData name="Amy" userId="c89ab7dd-7a3c-4aa2-81e8-df6b6157753c" providerId="ADAL" clId="{0F48B0FE-2081-473E-8E03-7EF98B965D65}" dt="2022-04-03T18:59:57.014" v="4253" actId="26606"/>
          <ac:spMkLst>
            <pc:docMk/>
            <pc:sldMk cId="3177958794" sldId="269"/>
            <ac:spMk id="10" creationId="{A7C0F5DA-B59F-4F13-8BB8-FFD8F2C572BC}"/>
          </ac:spMkLst>
        </pc:spChg>
        <pc:spChg chg="add">
          <ac:chgData name="Amy" userId="c89ab7dd-7a3c-4aa2-81e8-df6b6157753c" providerId="ADAL" clId="{0F48B0FE-2081-473E-8E03-7EF98B965D65}" dt="2022-04-03T18:59:57.014" v="4253" actId="26606"/>
          <ac:spMkLst>
            <pc:docMk/>
            <pc:sldMk cId="3177958794" sldId="269"/>
            <ac:spMk id="12" creationId="{9CEA1DEC-CC9E-4776-9E08-048A15BFA6CA}"/>
          </ac:spMkLst>
        </pc:spChg>
        <pc:spChg chg="add">
          <ac:chgData name="Amy" userId="c89ab7dd-7a3c-4aa2-81e8-df6b6157753c" providerId="ADAL" clId="{0F48B0FE-2081-473E-8E03-7EF98B965D65}" dt="2022-04-03T18:59:57.014" v="4253" actId="26606"/>
          <ac:spMkLst>
            <pc:docMk/>
            <pc:sldMk cId="3177958794" sldId="269"/>
            <ac:spMk id="14" creationId="{9CE399CF-F4B8-4832-A8CB-B93F6B1EF44B}"/>
          </ac:spMkLst>
        </pc:spChg>
        <pc:spChg chg="add">
          <ac:chgData name="Amy" userId="c89ab7dd-7a3c-4aa2-81e8-df6b6157753c" providerId="ADAL" clId="{0F48B0FE-2081-473E-8E03-7EF98B965D65}" dt="2022-04-03T18:59:57.014" v="4253" actId="26606"/>
          <ac:spMkLst>
            <pc:docMk/>
            <pc:sldMk cId="3177958794" sldId="269"/>
            <ac:spMk id="16" creationId="{1F23E73A-FDC8-462C-83C1-3AA8961449CF}"/>
          </ac:spMkLst>
        </pc:spChg>
      </pc:sldChg>
    </pc:docChg>
  </pc:docChgLst>
  <pc:docChgLst>
    <pc:chgData name="AmyCrowther" userId="S::amy.crowther@kdhigh.co.uk::c89ab7dd-7a3c-4aa2-81e8-df6b6157753c" providerId="AD" clId="Web-{0CAFB328-E51E-116B-89A7-356834F40B7C}"/>
    <pc:docChg chg="modSld">
      <pc:chgData name="AmyCrowther" userId="S::amy.crowther@kdhigh.co.uk::c89ab7dd-7a3c-4aa2-81e8-df6b6157753c" providerId="AD" clId="Web-{0CAFB328-E51E-116B-89A7-356834F40B7C}" dt="2022-04-04T11:24:32.996" v="41" actId="20577"/>
      <pc:docMkLst>
        <pc:docMk/>
      </pc:docMkLst>
      <pc:sldChg chg="modSp">
        <pc:chgData name="AmyCrowther" userId="S::amy.crowther@kdhigh.co.uk::c89ab7dd-7a3c-4aa2-81e8-df6b6157753c" providerId="AD" clId="Web-{0CAFB328-E51E-116B-89A7-356834F40B7C}" dt="2022-04-04T11:24:32.996" v="41" actId="20577"/>
        <pc:sldMkLst>
          <pc:docMk/>
          <pc:sldMk cId="896229445" sldId="264"/>
        </pc:sldMkLst>
        <pc:spChg chg="mod">
          <ac:chgData name="AmyCrowther" userId="S::amy.crowther@kdhigh.co.uk::c89ab7dd-7a3c-4aa2-81e8-df6b6157753c" providerId="AD" clId="Web-{0CAFB328-E51E-116B-89A7-356834F40B7C}" dt="2022-04-04T11:24:32.996" v="41" actId="20577"/>
          <ac:spMkLst>
            <pc:docMk/>
            <pc:sldMk cId="896229445" sldId="264"/>
            <ac:spMk id="3" creationId="{F2713D1B-837F-46D9-98AA-67C8D4BD190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3FDE316-90A6-4730-85AB-BC8BC00712EB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46CA5FA-5519-448E-8144-D7CD0CE55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688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316-90A6-4730-85AB-BC8BC00712EB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A5FA-5519-448E-8144-D7CD0CE55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941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316-90A6-4730-85AB-BC8BC00712EB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A5FA-5519-448E-8144-D7CD0CE55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849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316-90A6-4730-85AB-BC8BC00712EB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A5FA-5519-448E-8144-D7CD0CE55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116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316-90A6-4730-85AB-BC8BC00712EB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A5FA-5519-448E-8144-D7CD0CE55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330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316-90A6-4730-85AB-BC8BC00712EB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A5FA-5519-448E-8144-D7CD0CE55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999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316-90A6-4730-85AB-BC8BC00712EB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A5FA-5519-448E-8144-D7CD0CE55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227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3FDE316-90A6-4730-85AB-BC8BC00712EB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A5FA-5519-448E-8144-D7CD0CE55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854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3FDE316-90A6-4730-85AB-BC8BC00712EB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A5FA-5519-448E-8144-D7CD0CE55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90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316-90A6-4730-85AB-BC8BC00712EB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A5FA-5519-448E-8144-D7CD0CE55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23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316-90A6-4730-85AB-BC8BC00712EB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A5FA-5519-448E-8144-D7CD0CE55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56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316-90A6-4730-85AB-BC8BC00712EB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A5FA-5519-448E-8144-D7CD0CE55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004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316-90A6-4730-85AB-BC8BC00712EB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A5FA-5519-448E-8144-D7CD0CE55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13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316-90A6-4730-85AB-BC8BC00712EB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A5FA-5519-448E-8144-D7CD0CE55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284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316-90A6-4730-85AB-BC8BC00712EB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A5FA-5519-448E-8144-D7CD0CE55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650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316-90A6-4730-85AB-BC8BC00712EB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A5FA-5519-448E-8144-D7CD0CE55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65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316-90A6-4730-85AB-BC8BC00712EB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A5FA-5519-448E-8144-D7CD0CE55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56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3FDE316-90A6-4730-85AB-BC8BC00712EB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46CA5FA-5519-448E-8144-D7CD0CE55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89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>
            <a:extLst>
              <a:ext uri="{FF2B5EF4-FFF2-40B4-BE49-F238E27FC236}">
                <a16:creationId xmlns:a16="http://schemas.microsoft.com/office/drawing/2014/main" id="{2B109C5B-3B98-48EB-A942-8D11CEA37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9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A9C389E4-003E-40C9-AC9E-ED821C16F5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C042684-2705-40BD-9104-A6B24CE1CA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B74AFC-2C91-4917-BACB-A6DC58D56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4825" y="1143000"/>
            <a:ext cx="6268246" cy="313403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4100">
                <a:solidFill>
                  <a:srgbClr val="EBEBEB"/>
                </a:solidFill>
              </a:rPr>
              <a:t>Overview of the Recent Developments in the Treatment of Haemophilia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FC04E4-5527-4D14-B389-1FA15A3569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4825" y="4473677"/>
            <a:ext cx="6268246" cy="1268144"/>
          </a:xfrm>
        </p:spPr>
        <p:txBody>
          <a:bodyPr>
            <a:normAutofit/>
          </a:bodyPr>
          <a:lstStyle/>
          <a:p>
            <a:r>
              <a:rPr lang="en-GB" sz="2000"/>
              <a:t>Amy Crowther</a:t>
            </a:r>
          </a:p>
        </p:txBody>
      </p:sp>
      <p:pic>
        <p:nvPicPr>
          <p:cNvPr id="7" name="Graphic 6" descr="Medicine">
            <a:extLst>
              <a:ext uri="{FF2B5EF4-FFF2-40B4-BE49-F238E27FC236}">
                <a16:creationId xmlns:a16="http://schemas.microsoft.com/office/drawing/2014/main" id="{2688A155-9711-7683-513F-49280212E7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9764" y="1661911"/>
            <a:ext cx="3531062" cy="353106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563729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9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65DA18-90B3-4FC0-BE9A-394130191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GB" sz="3200">
                <a:solidFill>
                  <a:srgbClr val="EBEBEB"/>
                </a:solidFill>
              </a:rPr>
              <a:t>Tranexamic Acid (TXA)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92D73-30B3-4ED7-B689-34CE2798B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en-GB" sz="2000"/>
              <a:t>Normally used for heavy menstrual bleeding but is also approved for short-term prevention for patients with haemophilia, such as after tooth extraction.</a:t>
            </a:r>
          </a:p>
          <a:p>
            <a:r>
              <a:rPr lang="en-GB" sz="2000"/>
              <a:t>TXA is a reversible competitive inhibitor to the lysine receptor, which is found on plasminogen. When the TXA receptor binds it prevents plasmin from binding and dissolving fibrin clots.</a:t>
            </a:r>
          </a:p>
        </p:txBody>
      </p:sp>
    </p:spTree>
    <p:extLst>
      <p:ext uri="{BB962C8B-B14F-4D97-AF65-F5344CB8AC3E}">
        <p14:creationId xmlns:p14="http://schemas.microsoft.com/office/powerpoint/2010/main" val="44471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9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AEFBCE-7D99-40AD-9EA4-938E65AC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GB" sz="3200">
                <a:solidFill>
                  <a:srgbClr val="EBEBEB"/>
                </a:solidFill>
              </a:rPr>
              <a:t>Rebalancing 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02652-8D75-45B1-9C36-913C49E83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en-GB" sz="2000"/>
              <a:t>Targets natural anticoagulant pathways to restore haemostatic equilibrium.</a:t>
            </a:r>
          </a:p>
          <a:p>
            <a:r>
              <a:rPr lang="en-GB" sz="2000"/>
              <a:t>Fitusiran is an RNA interference therapy which can be used to target antithrombin in the liver and interferes with antithrombin translation to prevent antithrombin synthesis.</a:t>
            </a:r>
          </a:p>
        </p:txBody>
      </p:sp>
    </p:spTree>
    <p:extLst>
      <p:ext uri="{BB962C8B-B14F-4D97-AF65-F5344CB8AC3E}">
        <p14:creationId xmlns:p14="http://schemas.microsoft.com/office/powerpoint/2010/main" val="115777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9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4F6B7C-2A26-440F-AD42-E86A35478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GB" sz="3200">
                <a:solidFill>
                  <a:srgbClr val="EBEBEB"/>
                </a:solidFill>
              </a:rPr>
              <a:t>Inhibiting Protein 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13D1B-837F-46D9-98AA-67C8D4BD1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en-GB" sz="2000" dirty="0"/>
              <a:t>Activated Protein C (APC) is an anticoagulant that degraded factors VIII and IX.</a:t>
            </a:r>
          </a:p>
          <a:p>
            <a:r>
              <a:rPr lang="en-GB" sz="2000" dirty="0"/>
              <a:t>Using </a:t>
            </a:r>
            <a:r>
              <a:rPr lang="en-GB" sz="2000" dirty="0" err="1"/>
              <a:t>mAb’s</a:t>
            </a:r>
            <a:r>
              <a:rPr lang="en-GB" sz="2000" dirty="0"/>
              <a:t> is a way of inhibiting APC, it works by targeting APC and interferes with the inactivation of Factors VIII and IX.</a:t>
            </a:r>
          </a:p>
          <a:p>
            <a:r>
              <a:rPr lang="en-GB" sz="2000" dirty="0"/>
              <a:t>Studies done, in vitro (studies that are performed with in microorganisms outside their biological context), show as shortened activated partial thromboplastin time (</a:t>
            </a:r>
            <a:r>
              <a:rPr lang="en-GB" sz="2000" dirty="0" err="1"/>
              <a:t>aPTT</a:t>
            </a:r>
            <a:r>
              <a:rPr lang="en-GB" sz="2000" dirty="0"/>
              <a:t>).</a:t>
            </a:r>
          </a:p>
          <a:p>
            <a:pPr marL="0" indent="0">
              <a:buNone/>
            </a:pP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89622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9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C277E3-CD58-48C1-8EE8-FC73F90E8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GB" sz="3200">
                <a:solidFill>
                  <a:srgbClr val="EBEBEB"/>
                </a:solidFill>
              </a:rPr>
              <a:t>Ethics of Previous Treatments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79323-7E73-43E1-9974-BDBFCB72E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 fontScale="92500" lnSpcReduction="10000"/>
          </a:bodyPr>
          <a:lstStyle/>
          <a:p>
            <a:r>
              <a:rPr lang="en-GB" sz="2000" dirty="0"/>
              <a:t>Blood screening was not introduced until 1992.</a:t>
            </a:r>
          </a:p>
          <a:p>
            <a:r>
              <a:rPr lang="en-GB" sz="2000" dirty="0"/>
              <a:t>Between 1970 and 1990 an estimated 3000 people died due to blood-borne infections from transfusions.</a:t>
            </a:r>
          </a:p>
          <a:p>
            <a:r>
              <a:rPr lang="en-GB" sz="2000" dirty="0"/>
              <a:t>In the UK there was a high demand for Factor VIII, so it was imported from the US. At the time, a lot of this blood was from prison inmates and drug-users who had a higher proportion of blood-borne diseases, such as HIV and hepatitis.</a:t>
            </a:r>
          </a:p>
          <a:p>
            <a:r>
              <a:rPr lang="en-GB" sz="2000" dirty="0"/>
              <a:t>Unfortunately, during this period harm was being caused to patients which goes against one of the pillars of medical ethics, non-maleficence.</a:t>
            </a:r>
          </a:p>
          <a:p>
            <a:r>
              <a:rPr lang="en-GB" sz="2000" dirty="0"/>
              <a:t>However, at the time doctors were trying to do what was best for the patient, but weren’t fully aware about the blood-borne infections due to the lack of screening</a:t>
            </a:r>
          </a:p>
        </p:txBody>
      </p:sp>
    </p:spTree>
    <p:extLst>
      <p:ext uri="{BB962C8B-B14F-4D97-AF65-F5344CB8AC3E}">
        <p14:creationId xmlns:p14="http://schemas.microsoft.com/office/powerpoint/2010/main" val="271700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B61FF0-C1F4-4043-A29A-DD66B7407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GB" sz="3200" dirty="0">
                <a:solidFill>
                  <a:srgbClr val="EBEBEB"/>
                </a:solidFill>
              </a:rPr>
              <a:t>Conclusion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CB653-98A7-4FC7-A2B1-618679B73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en-GB" sz="2000" dirty="0"/>
              <a:t>The main aim of these treatments is to provide a better quality of life for patients with haemophilia.</a:t>
            </a:r>
          </a:p>
          <a:p>
            <a:r>
              <a:rPr lang="en-GB" sz="2000" dirty="0"/>
              <a:t>By doing this you are adhering to one of the five pillars of medical ethics, beneficence.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77958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22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9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662EB3-B098-4D49-81C7-6BDCC8EE3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GB" sz="3200">
                <a:solidFill>
                  <a:srgbClr val="EBEBEB"/>
                </a:solidFill>
              </a:rPr>
              <a:t>What is Haemophilia?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8AE0D-C3E9-49CF-946C-322E6420E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en-GB" sz="2000"/>
              <a:t>Haemophilia is a coagulation disorder.</a:t>
            </a:r>
          </a:p>
          <a:p>
            <a:r>
              <a:rPr lang="en-GB" sz="2000"/>
              <a:t>The responsibility of blood clotting is down clotting factors in the blood. People with haemophilia have low levels of Factor VIII and Factor IX.</a:t>
            </a:r>
          </a:p>
          <a:p>
            <a:r>
              <a:rPr lang="en-GB" sz="2000"/>
              <a:t>Haemophilia A is associated with low levels of Factor VIII, which occurs in 1 in 5000 male births.</a:t>
            </a:r>
          </a:p>
          <a:p>
            <a:r>
              <a:rPr lang="en-GB" sz="2000"/>
              <a:t>Haemophilia B is associated with low levels of factor IX, which occurs in 1 in 50 000 male births.</a:t>
            </a:r>
          </a:p>
        </p:txBody>
      </p:sp>
    </p:spTree>
    <p:extLst>
      <p:ext uri="{BB962C8B-B14F-4D97-AF65-F5344CB8AC3E}">
        <p14:creationId xmlns:p14="http://schemas.microsoft.com/office/powerpoint/2010/main" val="159367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22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9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A87476-7D39-41BA-A72C-3B6EA73CD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GB" sz="3200">
                <a:solidFill>
                  <a:srgbClr val="EBEBEB"/>
                </a:solidFill>
              </a:rPr>
              <a:t>Causes of Haemophilia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43A5C-FE03-4CA1-8392-2249D0EBE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en-GB" sz="2000"/>
              <a:t>Most of the time haemophilia is inherited, this is congenital haemophilia.</a:t>
            </a:r>
          </a:p>
          <a:p>
            <a:r>
              <a:rPr lang="en-GB" sz="2000"/>
              <a:t>The genes for Factor VIII and IX are present on the X chromosome.</a:t>
            </a:r>
          </a:p>
          <a:p>
            <a:r>
              <a:rPr lang="en-GB" sz="2000"/>
              <a:t>Due to males only having one X chromosome then if that X chromosome is affected then he will have the disorder, making it more common in males.</a:t>
            </a:r>
          </a:p>
          <a:p>
            <a:r>
              <a:rPr lang="en-GB" sz="2000"/>
              <a:t>There is also another kind of haemophilia, this is known as Acquired Haemophilia.</a:t>
            </a:r>
          </a:p>
          <a:p>
            <a:r>
              <a:rPr lang="en-GB" sz="2000"/>
              <a:t>This can develop when a person develops autoantibodies that attack their clotting factors, it is usually Factor VIII.</a:t>
            </a:r>
          </a:p>
        </p:txBody>
      </p:sp>
    </p:spTree>
    <p:extLst>
      <p:ext uri="{BB962C8B-B14F-4D97-AF65-F5344CB8AC3E}">
        <p14:creationId xmlns:p14="http://schemas.microsoft.com/office/powerpoint/2010/main" val="91613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22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9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CDB84D-40BB-4576-BBCE-EED1BAC1E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GB" sz="3200">
                <a:solidFill>
                  <a:srgbClr val="EBEBEB"/>
                </a:solidFill>
              </a:rPr>
              <a:t>Symptoms of Haemophilia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C2A05-4F89-4877-BDF9-1AEBA2C38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en-GB" sz="2000"/>
              <a:t>Symptoms for Haemophilia A and B are the same.</a:t>
            </a:r>
          </a:p>
          <a:p>
            <a:r>
              <a:rPr lang="en-GB" sz="2000"/>
              <a:t>People with haemophilia tend to experience a range of bleeding symptoms.</a:t>
            </a:r>
          </a:p>
          <a:p>
            <a:r>
              <a:rPr lang="en-GB" sz="2000"/>
              <a:t>This can be anything from bleeding in the brain or stomach or bruising easily.</a:t>
            </a:r>
          </a:p>
        </p:txBody>
      </p:sp>
    </p:spTree>
    <p:extLst>
      <p:ext uri="{BB962C8B-B14F-4D97-AF65-F5344CB8AC3E}">
        <p14:creationId xmlns:p14="http://schemas.microsoft.com/office/powerpoint/2010/main" val="152000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3E10248-AF0E-477D-B4D2-47C02CE4E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33010C2-2DA5-460F-A40C-5317F567A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17CB0634-F963-4EC9-A6F6-8EA46BD1F1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73C0A186-7444-4460-9C37-532E7671E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1ECA4FE-7D2F-4576-B767-3A5F5ABFE9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 useBgFill="1">
          <p:nvSpPr>
            <p:cNvPr id="15" name="Rectangle 14">
              <a:extLst>
                <a:ext uri="{FF2B5EF4-FFF2-40B4-BE49-F238E27FC236}">
                  <a16:creationId xmlns:a16="http://schemas.microsoft.com/office/drawing/2014/main" id="{5969441E-5462-4859-86CD-1737FDE360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596BD4B5-6833-40CC-96FE-EDC675634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D46EF4D-E9E9-4D14-92B2-9A1D4F8D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171" y="1169773"/>
            <a:ext cx="8825658" cy="287016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Treatments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81F53E2-F556-42FA-8D24-113839EE1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58249" y="4166888"/>
            <a:ext cx="675502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827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22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9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0095AA-22D9-4C2E-8A86-44A335030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GB" sz="3200">
                <a:solidFill>
                  <a:srgbClr val="EBEBEB"/>
                </a:solidFill>
              </a:rPr>
              <a:t>Standard Treatments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0EA94-257A-44FB-974C-EBEE7ABB2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en-GB" sz="2000" dirty="0"/>
              <a:t>Recombinant factor VIII and IX.</a:t>
            </a:r>
          </a:p>
          <a:p>
            <a:r>
              <a:rPr lang="en-GB" sz="2000" dirty="0"/>
              <a:t>Does not come from human plasma – genetically engineered.</a:t>
            </a:r>
          </a:p>
          <a:p>
            <a:r>
              <a:rPr lang="en-GB" sz="2000"/>
              <a:t>Used to prevent joint bleeding and the deterioration of joints.</a:t>
            </a:r>
          </a:p>
        </p:txBody>
      </p:sp>
    </p:spTree>
    <p:extLst>
      <p:ext uri="{BB962C8B-B14F-4D97-AF65-F5344CB8AC3E}">
        <p14:creationId xmlns:p14="http://schemas.microsoft.com/office/powerpoint/2010/main" val="69026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9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33E271-402C-445F-8AE6-671F73A15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GB" sz="3200">
                <a:solidFill>
                  <a:srgbClr val="EBEBEB"/>
                </a:solidFill>
              </a:rPr>
              <a:t>Musculoskeletal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B39CF-7536-45EE-BD2D-84C889DAF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1700"/>
              <a:t>Nearly ¾ of all haemorrhages with haemophilia occur in the musculoskeletal system</a:t>
            </a:r>
          </a:p>
          <a:p>
            <a:pPr>
              <a:lnSpc>
                <a:spcPct val="90000"/>
              </a:lnSpc>
            </a:pPr>
            <a:r>
              <a:rPr lang="en-GB" sz="1700"/>
              <a:t>Around 15-20% of patients will develop an inhibitor antibody that prevents the recombinant clotting factor from clotting blood.</a:t>
            </a:r>
          </a:p>
          <a:p>
            <a:pPr>
              <a:lnSpc>
                <a:spcPct val="90000"/>
              </a:lnSpc>
            </a:pPr>
            <a:r>
              <a:rPr lang="en-GB" sz="1700"/>
              <a:t>Physiotherapy and rehabilitation are highly important in joints returning to their normal state of motion and improving quality of life.</a:t>
            </a:r>
          </a:p>
          <a:p>
            <a:pPr>
              <a:lnSpc>
                <a:spcPct val="90000"/>
              </a:lnSpc>
            </a:pPr>
            <a:r>
              <a:rPr lang="en-GB" sz="1700"/>
              <a:t>The physiotherapy and rehab treatment can be divided into the following categories which target:</a:t>
            </a:r>
          </a:p>
          <a:p>
            <a:pPr>
              <a:lnSpc>
                <a:spcPct val="90000"/>
              </a:lnSpc>
            </a:pPr>
            <a:r>
              <a:rPr lang="en-GB" sz="1700"/>
              <a:t>Muscular haematomas – tend to occur due to direct contusion.</a:t>
            </a:r>
          </a:p>
          <a:p>
            <a:pPr>
              <a:lnSpc>
                <a:spcPct val="90000"/>
              </a:lnSpc>
            </a:pPr>
            <a:r>
              <a:rPr lang="en-GB" sz="1700"/>
              <a:t>Hemarthrosis – can develop quickly and cause inflamed, warm joint and a limited range of motion.</a:t>
            </a:r>
          </a:p>
          <a:p>
            <a:pPr>
              <a:lnSpc>
                <a:spcPct val="90000"/>
              </a:lnSpc>
            </a:pPr>
            <a:r>
              <a:rPr lang="en-GB" sz="1700"/>
              <a:t>Rehabilitation after surgery.</a:t>
            </a:r>
          </a:p>
          <a:p>
            <a:pPr>
              <a:lnSpc>
                <a:spcPct val="90000"/>
              </a:lnSpc>
            </a:pPr>
            <a:endParaRPr lang="en-GB" sz="1700"/>
          </a:p>
        </p:txBody>
      </p:sp>
    </p:spTree>
    <p:extLst>
      <p:ext uri="{BB962C8B-B14F-4D97-AF65-F5344CB8AC3E}">
        <p14:creationId xmlns:p14="http://schemas.microsoft.com/office/powerpoint/2010/main" val="198117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9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5D57A2-C15A-43B7-A343-1AA69C7EC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GB" sz="3200">
                <a:solidFill>
                  <a:srgbClr val="EBEBEB"/>
                </a:solidFill>
              </a:rPr>
              <a:t>AAV Gene Transfer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35F07-CBE5-4233-B6EA-9063DE440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en-GB" sz="2000"/>
              <a:t>An AAV (adeno-associated virus) gene transfer is an in vivo gene therapy.</a:t>
            </a:r>
          </a:p>
          <a:p>
            <a:r>
              <a:rPr lang="en-GB" sz="2000"/>
              <a:t>A modified AAV vector containing a therapeutic gene would be injected on a one-time occasion intravenously.</a:t>
            </a:r>
          </a:p>
          <a:p>
            <a:r>
              <a:rPr lang="en-GB" sz="2000"/>
              <a:t>The capsid of the AAV vector helps to transport the therapeutic gene to the cell of interest for protein production.</a:t>
            </a:r>
          </a:p>
          <a:p>
            <a:r>
              <a:rPr lang="en-GB" sz="2000"/>
              <a:t>For haemophilia, serotype 2, 8 and 5 are the most common used for haemophilia due to their specific modifications.</a:t>
            </a:r>
          </a:p>
          <a:p>
            <a:r>
              <a:rPr lang="en-GB" sz="2000"/>
              <a:t>The factor VIII gene has the construction to fit in the small space of the AAV vector.</a:t>
            </a:r>
          </a:p>
        </p:txBody>
      </p:sp>
    </p:spTree>
    <p:extLst>
      <p:ext uri="{BB962C8B-B14F-4D97-AF65-F5344CB8AC3E}">
        <p14:creationId xmlns:p14="http://schemas.microsoft.com/office/powerpoint/2010/main" val="289497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>
            <a:extLst>
              <a:ext uri="{FF2B5EF4-FFF2-40B4-BE49-F238E27FC236}">
                <a16:creationId xmlns:a16="http://schemas.microsoft.com/office/drawing/2014/main" id="{4091D54B-59AB-4A5E-8E9E-0421BD66D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547CE62E-FFFD-4A1F-BA78-C3B89C36F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Freeform 5">
              <a:extLst>
                <a:ext uri="{FF2B5EF4-FFF2-40B4-BE49-F238E27FC236}">
                  <a16:creationId xmlns:a16="http://schemas.microsoft.com/office/drawing/2014/main" id="{AE51FD27-6B6A-4D21-BF22-245DA9BD0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B8144315-1C5A-4185-A952-25D98D303D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8" name="Freeform 5">
            <a:extLst>
              <a:ext uri="{FF2B5EF4-FFF2-40B4-BE49-F238E27FC236}">
                <a16:creationId xmlns:a16="http://schemas.microsoft.com/office/drawing/2014/main" id="{11CAC6F2-0806-417B-BF5D-5AEF6195F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4723B02-0AAB-4F6E-BA41-8ED99D559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BD8C90-F47F-4396-84A7-DD2C50D77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0773" y="1113062"/>
            <a:ext cx="3382297" cy="32819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AAV Serotype 2</a:t>
            </a:r>
          </a:p>
        </p:txBody>
      </p:sp>
      <p:pic>
        <p:nvPicPr>
          <p:cNvPr id="4" name="Content Placeholder 3" descr="Adeno-associated virus serotype 2 structure from 1LP3. One fivefold axis shown center.">
            <a:extLst>
              <a:ext uri="{FF2B5EF4-FFF2-40B4-BE49-F238E27FC236}">
                <a16:creationId xmlns:a16="http://schemas.microsoft.com/office/drawing/2014/main" id="{1B3D09AB-6817-40E3-94AA-F4B867C705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00" r="4" b="14403"/>
          <a:stretch/>
        </p:blipFill>
        <p:spPr bwMode="auto">
          <a:xfrm>
            <a:off x="1109763" y="1143526"/>
            <a:ext cx="6470907" cy="4567832"/>
          </a:xfrm>
          <a:prstGeom prst="roundRect">
            <a:avLst>
              <a:gd name="adj" fmla="val 1858"/>
            </a:avLst>
          </a:prstGeom>
          <a:noFill/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935529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B5E72F3D94CC4F9554BD2AF9CD236F" ma:contentTypeVersion="9" ma:contentTypeDescription="Create a new document." ma:contentTypeScope="" ma:versionID="ec590374d224471835f309226ab6d77c">
  <xsd:schema xmlns:xsd="http://www.w3.org/2001/XMLSchema" xmlns:xs="http://www.w3.org/2001/XMLSchema" xmlns:p="http://schemas.microsoft.com/office/2006/metadata/properties" xmlns:ns3="cf38b1df-fb7a-4ca2-8bb6-d80232554a01" targetNamespace="http://schemas.microsoft.com/office/2006/metadata/properties" ma:root="true" ma:fieldsID="ad0d4a7d42dbc71109c4c6b68ccce629" ns3:_="">
    <xsd:import namespace="cf38b1df-fb7a-4ca2-8bb6-d80232554a0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38b1df-fb7a-4ca2-8bb6-d80232554a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47C3F62-E245-4DE6-9828-EBDFE19FC8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38b1df-fb7a-4ca2-8bb6-d80232554a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33F1D1-27BA-44EE-9376-93A3F868E6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BE9C49-45B4-40F6-A220-D09CBA64E3F5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cf38b1df-fb7a-4ca2-8bb6-d80232554a01"/>
    <ds:schemaRef ds:uri="http://purl.org/dc/dcmitype/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789</Words>
  <Application>Microsoft Office PowerPoint</Application>
  <PresentationFormat>Widescreen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Ion Boardroom</vt:lpstr>
      <vt:lpstr>Overview of the Recent Developments in the Treatment of Haemophilia</vt:lpstr>
      <vt:lpstr>What is Haemophilia?</vt:lpstr>
      <vt:lpstr>Causes of Haemophilia</vt:lpstr>
      <vt:lpstr>Symptoms of Haemophilia</vt:lpstr>
      <vt:lpstr>Treatments</vt:lpstr>
      <vt:lpstr>Standard Treatments</vt:lpstr>
      <vt:lpstr>Musculoskeletal Treatment</vt:lpstr>
      <vt:lpstr>AAV Gene Transfer</vt:lpstr>
      <vt:lpstr>AAV Serotype 2</vt:lpstr>
      <vt:lpstr>Tranexamic Acid (TXA)</vt:lpstr>
      <vt:lpstr>Rebalancing Therapy</vt:lpstr>
      <vt:lpstr>Inhibiting Protein C </vt:lpstr>
      <vt:lpstr>Ethics of Previous Treatments</vt:lpstr>
      <vt:lpstr>Conclusion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the Recent Developments in the Treatment of Haemophilia</dc:title>
  <dc:creator>amy crowther</dc:creator>
  <cp:lastModifiedBy>amy crowther</cp:lastModifiedBy>
  <cp:revision>13</cp:revision>
  <dcterms:created xsi:type="dcterms:W3CDTF">2022-03-13T14:44:51Z</dcterms:created>
  <dcterms:modified xsi:type="dcterms:W3CDTF">2022-04-04T11:24:50Z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0x0101008FB5E72F3D94CC4F9554BD2AF9CD236F</vt:lpwstr>
  </property>
</Properties>
</file>