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4A719-34E0-414E-A9E8-E60DA2EA7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114FBB-BDCB-48E0-9BCD-E79DB4E3D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17D3F-C319-4C35-9F72-7D775B52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A35-7AB6-4BFF-BB40-86334BFFE45F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B4CEA-D9FC-43D2-912E-389F2946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B5FCD-8D28-4C03-B9F6-50C1E4436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EE9-E631-49C8-BEB3-5536FCDD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98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B664E-A7F1-43D2-8904-3D937FF9E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FB07B-81C4-4954-A3A8-979506ED5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FB88D-FD28-450F-B587-2B6BA76B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A35-7AB6-4BFF-BB40-86334BFFE45F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72868-C514-4EEC-B435-6E8FC0E5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E1B47-6548-45B9-8D86-539947A3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EE9-E631-49C8-BEB3-5536FCDD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59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8C4636-1012-42BA-8891-D9CCE38345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5E3A8A-B778-4200-B0BB-CA140F2DC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A4EFD-DDB4-454D-8A66-A21D4D9F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A35-7AB6-4BFF-BB40-86334BFFE45F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FA1AD-FE3C-4F59-B461-CD31FD45F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B6E7C-25A9-4704-82D3-F12F1A9A1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EE9-E631-49C8-BEB3-5536FCDD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00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AD0A-6F6E-4651-A580-BE363219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AAAC-7AB3-4E1E-A5CA-13B208678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F178F-A7E4-41D1-95C7-A6CBBB72C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A35-7AB6-4BFF-BB40-86334BFFE45F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46C3A-C8DE-41FC-AF7A-72B06CE7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ABE5A-9A12-497B-B305-6DDCE1D3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EE9-E631-49C8-BEB3-5536FCDD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04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707A6-AF4D-475B-AA94-2529630CF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29854-8D62-47D4-8C30-518500F8F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8D404-9E06-4ACE-9807-EE7014E8C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A35-7AB6-4BFF-BB40-86334BFFE45F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AB69D-0F52-4AC0-B2A4-39CEBC59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B008C-5092-4EFD-BC37-CBE4B7BF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EE9-E631-49C8-BEB3-5536FCDD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27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1B46A-F372-410A-8CE2-E7D286C5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00D4-9779-4666-AAA9-50FA3DD82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0B4D8-401E-4210-A299-169127704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0E1F6-117A-4536-9D6C-7C8C9A01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A35-7AB6-4BFF-BB40-86334BFFE45F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F4DB5-1A49-4C10-AC6B-C8CD02097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2E5AD-B1DC-4D32-9235-353B9C13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EE9-E631-49C8-BEB3-5536FCDD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737D3-C415-4366-B2BC-C13AD4D0F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DFE22-5C61-4C75-AEF7-94B6228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31998-904B-4AED-88A2-F299E77BF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C090B6-E3D9-49B5-88F6-86F40C0ED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D9E633-3147-44BC-B3E2-1167345FA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721D69-4267-4476-8A60-305D39932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A35-7AB6-4BFF-BB40-86334BFFE45F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98DC62-F45B-4E89-9E85-BAF674397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B94C1D-6B65-4640-8F6E-617500496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EE9-E631-49C8-BEB3-5536FCDD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87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1B998-156E-46BE-8BB7-1CE013C45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245CF5-D555-499C-B9AA-EC9F4952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A35-7AB6-4BFF-BB40-86334BFFE45F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CBF15-999E-460E-872E-B44CDD2F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8AEE-754D-44D3-8E0B-1D59A8DC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EE9-E631-49C8-BEB3-5536FCDD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15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D32632-60E3-447A-902B-416171B23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A35-7AB6-4BFF-BB40-86334BFFE45F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75732E-4453-45C7-8455-95396727A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45C02-A16C-4DEE-A22D-8469B116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EE9-E631-49C8-BEB3-5536FCDD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A3BA6-DC60-4FD9-8348-642D2D8D1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4BB71-0449-47E1-8622-A7C376BB4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A78C5-27AB-4A58-A520-9C1351760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704EA-C797-46DC-8D0F-6B0580760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A35-7AB6-4BFF-BB40-86334BFFE45F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CE372-9EC8-43CA-B383-88ACBCD5F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DE5BF-F795-401A-BFC5-27972BFCE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EE9-E631-49C8-BEB3-5536FCDD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A3A24-5C0C-4304-8025-980932975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A0C436-82FD-44F3-9F8D-9CED32E92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29806D-FE79-4B33-BC9D-653EAD231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0B1DC-F621-481F-A243-E5FF88D6E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A35-7AB6-4BFF-BB40-86334BFFE45F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7C3DE-C24A-4785-AA7B-3F5B576D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1CB5A-1D86-4B3E-8A44-9E28CB43C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EEE9-E631-49C8-BEB3-5536FCDD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85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7CDB90-D4D9-45DD-9860-D137DC928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5326A-7C4F-4DFD-B6EE-A818A88C2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E6EE4-7A3D-4C31-B8CE-BB810C326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6AA35-7AB6-4BFF-BB40-86334BFFE45F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4BC80-AACB-46BA-8F44-E9EDB62A6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FB587-A2EA-4085-A229-28C3D28B7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FEEE9-E631-49C8-BEB3-5536FCDD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54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983C15-FC82-4903-A6CF-0830F43DAC02}"/>
              </a:ext>
            </a:extLst>
          </p:cNvPr>
          <p:cNvSpPr/>
          <p:nvPr/>
        </p:nvSpPr>
        <p:spPr>
          <a:xfrm>
            <a:off x="511728" y="1066986"/>
            <a:ext cx="106120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The option of taking strike action should not be available to doctors as they have a special duty of care to their patients.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Explain what is meant by this statement. </a:t>
            </a:r>
          </a:p>
          <a:p>
            <a:endParaRPr lang="en-US" sz="2800" dirty="0"/>
          </a:p>
          <a:p>
            <a:r>
              <a:rPr lang="en-US" sz="2800" dirty="0"/>
              <a:t>Argue that it should be possible for doctors to go on strike as other workers do. </a:t>
            </a:r>
          </a:p>
          <a:p>
            <a:endParaRPr lang="en-US" sz="2800" dirty="0"/>
          </a:p>
          <a:p>
            <a:r>
              <a:rPr lang="en-US" sz="2800" dirty="0"/>
              <a:t>To what extent should doctors’ duty of care to patients affect the conditions of their employment?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1127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72AAF-AC52-4FC3-9D63-0D36719D8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5894"/>
            <a:ext cx="10515600" cy="5791069"/>
          </a:xfrm>
        </p:spPr>
        <p:txBody>
          <a:bodyPr/>
          <a:lstStyle/>
          <a:p>
            <a:r>
              <a:rPr lang="en-GB" dirty="0"/>
              <a:t>Doctors have taken the Hippocratic oath and essentially to “do no harm” to their patients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Taking strike action directly affects patients, particularly those whose cure of an illness acutely depends on a doctor’s prescription</a:t>
            </a:r>
          </a:p>
          <a:p>
            <a:endParaRPr lang="en-GB" dirty="0"/>
          </a:p>
          <a:p>
            <a:r>
              <a:rPr lang="en-GB" dirty="0"/>
              <a:t>Doctors are members of the BMA </a:t>
            </a:r>
            <a:r>
              <a:rPr lang="en-US" dirty="0"/>
              <a:t> the trade union and professional association for doctors and medical students in the UK, which can recommend strike action for members</a:t>
            </a:r>
          </a:p>
          <a:p>
            <a:endParaRPr lang="en-US" dirty="0"/>
          </a:p>
          <a:p>
            <a:r>
              <a:rPr lang="en-US" dirty="0"/>
              <a:t>The GMC should withdraw the right of strike action from doctors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53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3B83A-6E62-4F4C-A69E-820FAC5CC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/>
          <a:lstStyle/>
          <a:p>
            <a:r>
              <a:rPr lang="en-GB" dirty="0"/>
              <a:t>Doctors are like any other professional and have workers’ rights</a:t>
            </a:r>
          </a:p>
          <a:p>
            <a:endParaRPr lang="en-GB" dirty="0"/>
          </a:p>
          <a:p>
            <a:r>
              <a:rPr lang="en-GB" dirty="0"/>
              <a:t>Where there is an impasse in negotiations over terms and conditions of employment, strike action is a legal entitlement</a:t>
            </a:r>
          </a:p>
          <a:p>
            <a:endParaRPr lang="en-GB" dirty="0"/>
          </a:p>
          <a:p>
            <a:r>
              <a:rPr lang="en-GB" dirty="0"/>
              <a:t>Strike action raises public awareness and puts pressure on the government to agree more favourable terms</a:t>
            </a:r>
          </a:p>
          <a:p>
            <a:endParaRPr lang="en-GB" dirty="0"/>
          </a:p>
          <a:p>
            <a:r>
              <a:rPr lang="en-GB" dirty="0"/>
              <a:t>Junior doctors in particular have to work long and unsociable hours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04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6D3FC-62AF-4E35-9CBB-905F788F9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5618"/>
            <a:ext cx="10515600" cy="5581345"/>
          </a:xfrm>
        </p:spPr>
        <p:txBody>
          <a:bodyPr/>
          <a:lstStyle/>
          <a:p>
            <a:r>
              <a:rPr lang="en-GB" dirty="0"/>
              <a:t>Doctors are not like any other worker as lives depend on the availability of qualified medical professionals</a:t>
            </a:r>
          </a:p>
          <a:p>
            <a:endParaRPr lang="en-GB" dirty="0"/>
          </a:p>
          <a:p>
            <a:r>
              <a:rPr lang="en-GB" dirty="0"/>
              <a:t>However, doctors need to be able to perform effectively.  Overworked, tired doctors are also a liability to public health</a:t>
            </a:r>
          </a:p>
          <a:p>
            <a:endParaRPr lang="en-GB" dirty="0"/>
          </a:p>
          <a:p>
            <a:r>
              <a:rPr lang="en-GB" dirty="0"/>
              <a:t>A balance needs to be found between the views of the BMA and those of the GMC</a:t>
            </a:r>
          </a:p>
          <a:p>
            <a:endParaRPr lang="en-GB" dirty="0"/>
          </a:p>
          <a:p>
            <a:r>
              <a:rPr lang="en-GB" dirty="0"/>
              <a:t>Doctors have entered the profession to help patients.  No patient wants a disenfranchised doctor to </a:t>
            </a:r>
            <a:r>
              <a:rPr lang="en-GB"/>
              <a:t>treat them!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485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243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Christo</dc:creator>
  <cp:lastModifiedBy>Rachel Christo</cp:lastModifiedBy>
  <cp:revision>2</cp:revision>
  <dcterms:created xsi:type="dcterms:W3CDTF">2018-03-04T18:54:05Z</dcterms:created>
  <dcterms:modified xsi:type="dcterms:W3CDTF">2018-03-04T19:02:00Z</dcterms:modified>
</cp:coreProperties>
</file>