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E074-98F2-433A-99C1-FC5F1B8FF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9467D-AA79-4F27-90F9-F5982F619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E091A-1EF2-43E8-B3C1-F42560422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F1EF6-6869-44D3-9A19-1E127D10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7295-E16B-479A-8E9F-28296F91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35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8D25-75F7-4101-87D8-A500AAA84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5C392-46D4-4123-AC60-3DD0877B5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7F2C3-C3F6-41FC-A6BA-CABF185D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26B7-2887-4187-80FE-2FF097F24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47EF8-1CEC-4061-AFDC-C6EE6528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2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39C451-0A17-4EAC-8F81-31A27BF74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B6157-119B-4B9A-907C-73AA502BD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8E7C-373D-4369-B107-FE462AA4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EE461-53EA-41C8-9A8D-154189306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78506-98AE-4F4B-BAB5-C70BE6A8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67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9F8A8-F8FA-4760-8F97-7F6432D45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3F43-C6B4-4667-B8EB-A632BC8B1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4D850-B386-4D63-A311-24620F59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B1290-2487-4586-A4EC-FE3038D8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74E9F-2B32-4731-8538-B83F73889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18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98495-9CF8-4167-8F0B-9E32A4376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0EFDB-8786-465B-A5E9-5D567A3AA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4581F-13B8-454D-9D4E-569B1C70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2569-0986-44A0-B545-E5825BD8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949C9-025A-4AB8-857F-5CEE094E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02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456EE-6D3F-494D-BAA1-946F8F45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7B16E-F84B-4C9E-852E-316FBCE1C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C60EFB-0DAF-4CD9-A085-B78D4DE40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362576-CB7C-43E9-87B2-63DBEFB54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82400-0315-41C5-9A92-5BCAE5575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D22EC-4752-4A44-A3D7-BA830B0A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42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C9D80-8C1B-4AFF-935A-CFEF6934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4FD34-2AE4-4FF6-A16E-52ABD16E6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2CAF20-3EF6-4174-AFD5-B0EDE553C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D1920A-4E47-42C0-BED4-360BDC0B2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DE83AA-67F3-4B0A-A5AE-C6136959E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F94FB-E9B4-4DB9-8E62-A00720E1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F32E5A-B593-42F5-94B7-D83FAA46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0F01D8-C34B-4BE5-9DCD-5949C0EA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70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BAA4-DC86-407B-8FFC-8086BA99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08313A-E5F0-49ED-B598-458C1A290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482A6C-A284-452C-A89D-29F56301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2CB341-7D3A-41DE-AEDC-9C8236BA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7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49DED8-2E0D-41D2-9EBC-1110F3CA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0830DA-7577-45CD-BC67-83C5FCC93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EEB07B-D701-4A41-95AE-2DC3863D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57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AF1B-B19F-482F-B688-43986E94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38C06-1D9D-4817-BA84-CE9F48F93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50712-5695-4EA3-9F8F-4881BBFE5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A76A9-329D-4D44-A805-209998676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13C59-4853-4705-9893-A95A29D8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8C1-4821-4526-9329-10796AFC2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6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2FFA-04D9-4870-B90F-359FCAE58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856485-838C-467F-92E8-E32405410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21DAF-A8F7-411F-889E-ECDE36AE8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2FE64-5078-4DC7-822F-06E839EA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EFBB3-CBC8-4E82-AD94-5A6820C5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016F5-F2A1-4006-8553-E9B6CA6E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22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4EFFB-A096-4B4F-B50E-4C13EE87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EE80E-4C0F-4181-9765-C69244746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90FA4-A12F-4581-ACFD-1498DFA75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B1312-0095-46E3-A97B-8D3EC10ECFB2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A6A86-C6EE-4A78-B096-44D7AB7D37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02927-3698-4254-AF17-45AA8530D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FB480-5015-45F0-943A-2E59E190A4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32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2D164F-FB42-4C93-8F18-51D24A977309}"/>
              </a:ext>
            </a:extLst>
          </p:cNvPr>
          <p:cNvSpPr/>
          <p:nvPr/>
        </p:nvSpPr>
        <p:spPr>
          <a:xfrm>
            <a:off x="1210811" y="903481"/>
            <a:ext cx="888953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“The art of medicine consists of amusing the patient while nature cures the disease”.  </a:t>
            </a:r>
            <a:r>
              <a:rPr lang="en-US" sz="2400" i="1" dirty="0"/>
              <a:t>Voltaire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sz="2400" dirty="0"/>
              <a:t>Explain what this statement means. </a:t>
            </a:r>
          </a:p>
          <a:p>
            <a:endParaRPr lang="en-US" sz="2400" dirty="0"/>
          </a:p>
          <a:p>
            <a:r>
              <a:rPr lang="en-US" sz="2400" dirty="0"/>
              <a:t>Argue to the contrary that medicine does in fact do more than amuse the patient. </a:t>
            </a:r>
          </a:p>
          <a:p>
            <a:endParaRPr lang="en-US" sz="2400" dirty="0"/>
          </a:p>
          <a:p>
            <a:r>
              <a:rPr lang="en-US" sz="2400" dirty="0"/>
              <a:t>To what extent do you think Voltaire is correct?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6921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70F32-FDCB-4853-AB84-F177CBD3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Explain what this statement 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09F65-7034-4FF0-9D1C-01D400E75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Medicine  - science or art?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If an art, then this is surely for our amusement/entertainment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doctor is the performer on the stage provided by nature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Nature controls science:  this is the function of medicine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process of healing is governed by nature</a:t>
            </a:r>
          </a:p>
        </p:txBody>
      </p:sp>
    </p:spTree>
    <p:extLst>
      <p:ext uri="{BB962C8B-B14F-4D97-AF65-F5344CB8AC3E}">
        <p14:creationId xmlns:p14="http://schemas.microsoft.com/office/powerpoint/2010/main" val="245079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25A0-8C5F-4E09-9BA9-CCBCCB3B3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Medicine does more than amuse the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D2AF1-5AEC-471B-A3AA-2F7E605E5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Whereas there is a fascination with the “dark art” of medicine, the reality is that it saves lives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Doctors have to make decisions based on available evidence, which may indeed be present in nature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artistic nature of surgery is “icing on the cake”.  Fundamentally, medicine aims to improve lives too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67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57BCD-7591-408B-B5B0-D9E53E8F2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what extent was Voltaire correct?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15287-E24F-4B1D-844B-F5EC97401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Medicine can be considered an art – why?</a:t>
            </a:r>
          </a:p>
          <a:p>
            <a:pPr marL="0" indent="0">
              <a:buNone/>
            </a:pPr>
            <a:r>
              <a:rPr lang="en-GB" dirty="0"/>
              <a:t>Surgery for example, involves manual dexterity and creative thinking!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Is medicine amusing to the patient – are doctors entertainers?</a:t>
            </a:r>
          </a:p>
          <a:p>
            <a:pPr marL="0" indent="0">
              <a:buNone/>
            </a:pPr>
            <a:r>
              <a:rPr lang="en-GB" dirty="0"/>
              <a:t>People are fascinated by medicine.  Consider all the programmes dedicated to ostensibly inform us, but are also for entertainment value.  Consider Moliere (La </a:t>
            </a:r>
            <a:r>
              <a:rPr lang="en-GB" dirty="0" err="1"/>
              <a:t>Malade</a:t>
            </a:r>
            <a:r>
              <a:rPr lang="en-GB" dirty="0"/>
              <a:t> </a:t>
            </a:r>
            <a:r>
              <a:rPr lang="en-GB" dirty="0" err="1"/>
              <a:t>imaginaire</a:t>
            </a:r>
            <a:r>
              <a:rPr lang="en-GB" dirty="0"/>
              <a:t>….)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Nature does the curing – true or false?</a:t>
            </a:r>
          </a:p>
          <a:p>
            <a:pPr marL="0" indent="0">
              <a:buNone/>
            </a:pPr>
            <a:r>
              <a:rPr lang="en-GB" dirty="0"/>
              <a:t>Medicines are but synthesised chemicals.  Many natural molecules found in plant/animal extracts are known to have medicinal properties. Also, certain naturally occurring elements and compounds….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32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275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Explain what this statement means</vt:lpstr>
      <vt:lpstr>Medicine does more than amuse the patient</vt:lpstr>
      <vt:lpstr>To what extent was Voltaire correct?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Christo</dc:creator>
  <cp:lastModifiedBy>Rachel Christo</cp:lastModifiedBy>
  <cp:revision>2</cp:revision>
  <dcterms:created xsi:type="dcterms:W3CDTF">2018-02-22T12:49:46Z</dcterms:created>
  <dcterms:modified xsi:type="dcterms:W3CDTF">2018-02-22T12:54:21Z</dcterms:modified>
</cp:coreProperties>
</file>